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80" r:id="rId21"/>
    <p:sldId id="278" r:id="rId22"/>
    <p:sldId id="276" r:id="rId23"/>
    <p:sldId id="275" r:id="rId24"/>
    <p:sldId id="283" r:id="rId25"/>
    <p:sldId id="282" r:id="rId26"/>
    <p:sldId id="277" r:id="rId27"/>
    <p:sldId id="284" r:id="rId28"/>
    <p:sldId id="279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4" autoAdjust="0"/>
    <p:restoredTop sz="95852" autoAdjust="0"/>
  </p:normalViewPr>
  <p:slideViewPr>
    <p:cSldViewPr snapToGrid="0">
      <p:cViewPr varScale="1">
        <p:scale>
          <a:sx n="99" d="100"/>
          <a:sy n="99" d="100"/>
        </p:scale>
        <p:origin x="4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55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8A3B-AE95-8EEE-63A8-85919D1CC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25127-59FC-890C-B7A0-236F9FC48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CBEBB-AE21-B776-3E25-4FD8E1E5D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B44-900B-4FED-8B33-F829C8875B71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7F6B0-B9D9-321B-8BAC-34D21B3B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5F8F0-7510-4107-B428-6E405A8F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BCD-D7AA-467E-A2F2-7B800D064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9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A67E-9823-7ADE-B3CB-96687255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4472C-1D82-8601-A0F0-DA75B1B35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9A8F3-CEF2-27DA-183A-C6263192E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B44-900B-4FED-8B33-F829C8875B71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09BBC-AA6F-1BEF-4CF0-8B9A45ED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7B062-1F78-7E0A-4484-685E9385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BCD-D7AA-467E-A2F2-7B800D064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8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A7D560-AF7D-4C1D-11A7-8EDD9A479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800ED-F074-D0E0-9C67-66C2A2FD7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427C9-C640-AFEF-5E9A-0F64F816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B44-900B-4FED-8B33-F829C8875B71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408C9-A397-6633-9B46-3ECF4EBA5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63FED-E01B-8328-3632-303180D8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BCD-D7AA-467E-A2F2-7B800D064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1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0C10-8DCE-23EF-67C2-2A4ED504F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5E539-4227-0DD3-688A-F79188F1F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8B816-C2A0-86FF-B181-14483D46A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B44-900B-4FED-8B33-F829C8875B71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B79E3-0C26-E631-1229-031684D0A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6CAE7-3354-4ABD-99C4-41052609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BCD-D7AA-467E-A2F2-7B800D064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5CE6A-6455-F77A-BD49-ED8BEAB9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3FDD2-AE4E-6560-45C7-58BD9F47D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58520-624C-1301-9436-215AE205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B44-900B-4FED-8B33-F829C8875B71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6068B-0BF0-69BA-9C98-21A13D5B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FD5C5-50C6-365F-45FD-E5DFEFFA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BCD-D7AA-467E-A2F2-7B800D064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6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E61D-E9A1-B9DC-92C9-B4729239A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B568-8569-E27F-174D-6C39B416F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DDDC7-34DA-7735-3762-5A64F467E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A28CA-ACD3-6FBE-BFBB-544A984E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B44-900B-4FED-8B33-F829C8875B71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05F2F-64D7-5A38-7467-FD8E20AC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8D5B5-A5B6-DD9E-7275-F5907FF3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BCD-D7AA-467E-A2F2-7B800D064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8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37623-A060-2015-DAAE-F6E9B7EA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98E70-53FC-2CDE-DAC1-120D4EFB3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86721-3CAE-941A-06E6-D0BF5274D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421B9-1D6C-7F77-C86E-7B1B02BB7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2589D3-E90D-4656-1E6F-119BE71D3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C93E34-6DE2-0E09-6BF6-100501BC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B44-900B-4FED-8B33-F829C8875B71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88DAB-ADB2-0804-4250-5B8B88BA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A06F82-23F5-F452-CA84-AD3F4393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BCD-D7AA-467E-A2F2-7B800D064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39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E521-B81D-7EDC-E423-04FA77B1F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057E6-9350-1E57-72D8-CF198261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B44-900B-4FED-8B33-F829C8875B71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19027-B0D2-0F2D-401E-5CB3D08C0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F6878A-3496-C6A8-B457-9E4F06E8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BCD-D7AA-467E-A2F2-7B800D064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2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AD080-980B-6B92-4069-50632799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B44-900B-4FED-8B33-F829C8875B71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B9814A-5B9C-74A7-9B13-911A396F8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DBC72-69D3-1B14-5CC0-6755F781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BCD-D7AA-467E-A2F2-7B800D064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4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B059-8D4F-71D5-1715-86F2755B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92A57-193A-ACDC-F504-D5AB3C69E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8648E-D000-B1BA-FA12-293CAFC1F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A4D0D-96E3-6D3E-0CED-DFCC9BF30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B44-900B-4FED-8B33-F829C8875B71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78A08-C379-F97F-BAC6-7EBA23F5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531C4-B6DA-D65A-96A3-065F7F82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BCD-D7AA-467E-A2F2-7B800D064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8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F426-D64D-870A-4EAA-0E123D29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893AFA-9FEE-9D9A-4CE5-E5C7E6BBF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43A18-62C9-725F-15C1-4528ECDE5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3940C-CF96-2757-CD63-6D43CB97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B44-900B-4FED-8B33-F829C8875B71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F14EC-268B-86AA-FCF5-C2F8F921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D9906-2467-55C3-A083-16B423E7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CEBCD-D7AA-467E-A2F2-7B800D064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9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54CFE6-3C04-BCE9-A4C4-C942AD4CE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ACD78-01E5-3DE4-FFE0-940501F00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B17E3-20DA-E59D-5E08-BFB899D65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88B44-900B-4FED-8B33-F829C8875B71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9EC87-6676-CD8C-2E11-6FEE6468E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D4080-A0A3-16B4-50C2-CD0BEEA20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CEBCD-D7AA-467E-A2F2-7B800D064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5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DB9DEC-2FD3-A91C-B280-EFA97D8D2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1" y="123110"/>
            <a:ext cx="3515216" cy="375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36232F-F96D-483F-17E8-1E29387E3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557" y="123110"/>
            <a:ext cx="3467584" cy="3660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2BE686-1A99-CF33-FEDC-D87D1DD4D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50427"/>
            <a:ext cx="3419952" cy="16075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102A51-F7C3-8F90-1E15-32ED1F299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952" y="5250427"/>
            <a:ext cx="3562847" cy="1588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248669"/>
              </p:ext>
            </p:extLst>
          </p:nvPr>
        </p:nvGraphicFramePr>
        <p:xfrm>
          <a:off x="9514894" y="302150"/>
          <a:ext cx="2054253" cy="3880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4253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431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ALABAMA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BALDWIN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JEFFERSON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941528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MADISON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547344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MOBILE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589765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MONTGOMERY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840717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SHELBY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550400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H0710-070-000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153503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- IESNP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150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51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9743"/>
              </p:ext>
            </p:extLst>
          </p:nvPr>
        </p:nvGraphicFramePr>
        <p:xfrm>
          <a:off x="8897510" y="127221"/>
          <a:ext cx="2854518" cy="1329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4518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332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KANSAS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JOHNSON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H0710-062-000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7210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- IESNP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0155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3BBBFAA-EA55-903A-F2CA-996AF7FC5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789" y="5171770"/>
            <a:ext cx="3467584" cy="1681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0B395F-C419-ED3B-AABB-CFCF7B864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4" y="80006"/>
            <a:ext cx="3400909" cy="36747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C27A04-252F-DB7D-2615-F4C671A66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754" y="4528"/>
            <a:ext cx="3524742" cy="37502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F69099-5178-9310-2B69-4BFA0FCF5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023" y="5176298"/>
            <a:ext cx="2954766" cy="16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47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219045"/>
              </p:ext>
            </p:extLst>
          </p:nvPr>
        </p:nvGraphicFramePr>
        <p:xfrm>
          <a:off x="8897510" y="127221"/>
          <a:ext cx="2854518" cy="299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4518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332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KENTUCKY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BOONE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95349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CAMPBELL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63943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DAVIESS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425499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FAYETTE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81967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JEFFERSON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235349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KENTON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H0710-071-000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7210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- IESNP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0155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3BBBFAA-EA55-903A-F2CA-996AF7FC5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666" y="5194690"/>
            <a:ext cx="3467584" cy="1681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C03B52-E2A0-D32D-FC66-C41DC7A2F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6" y="0"/>
            <a:ext cx="2918704" cy="3665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E26596-7139-55A6-1A3A-27810BE5A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542" y="89444"/>
            <a:ext cx="2937188" cy="3665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287971-95F3-54A1-11BA-F3EBC922DB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29" y="5194690"/>
            <a:ext cx="3230637" cy="16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88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110001"/>
              </p:ext>
            </p:extLst>
          </p:nvPr>
        </p:nvGraphicFramePr>
        <p:xfrm>
          <a:off x="8897510" y="127221"/>
          <a:ext cx="2854518" cy="3656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4518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332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MARYLAND 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ANNE ARUNDEL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BALTIMORE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81942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BALTIMORE CITY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6656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CARROLL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5832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FREDERICK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28208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HOWARD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00603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MONTGOMERY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658509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PRINCE GEORGES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439751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H0710-059-000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7210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- IESNP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0155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3BBBFAA-EA55-903A-F2CA-996AF7FC5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542" y="5176298"/>
            <a:ext cx="3467584" cy="1681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2BF657-6E66-149E-C824-8FE887BB2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16" y="57390"/>
            <a:ext cx="3410426" cy="3584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509236-B730-0472-8175-D85535B2E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0059" y="57390"/>
            <a:ext cx="3467584" cy="35843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B6B29D-01A6-E5E5-D53C-BAF03C96D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69" y="5176299"/>
            <a:ext cx="3391373" cy="16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0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680422"/>
              </p:ext>
            </p:extLst>
          </p:nvPr>
        </p:nvGraphicFramePr>
        <p:xfrm>
          <a:off x="8897510" y="127221"/>
          <a:ext cx="2854518" cy="3656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4518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332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MINNESOTA 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ANOKA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CARVER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81942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DAKOTA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6656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HENNEPIN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5832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RAMSEY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28208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SCOTT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00603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LOUIS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658509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WASHINGTON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439751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H0710-047-000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7210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- IESNP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0155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3BBBFAA-EA55-903A-F2CA-996AF7FC5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542" y="5176298"/>
            <a:ext cx="3467584" cy="16817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2CE8EC-A325-EBD6-D987-5F88CAA55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76" y="57390"/>
            <a:ext cx="3391373" cy="3584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23DCF6-DA13-7D32-7ACD-51387C598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694" y="0"/>
            <a:ext cx="3562847" cy="36564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173C21-0712-1DE7-F3B9-E8EC18421D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172" y="5176298"/>
            <a:ext cx="3347890" cy="16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89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409974"/>
              </p:ext>
            </p:extLst>
          </p:nvPr>
        </p:nvGraphicFramePr>
        <p:xfrm>
          <a:off x="8897510" y="127221"/>
          <a:ext cx="2854518" cy="2659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4518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332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MISSOURI 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JACKSON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JASPER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81942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JEFFERSON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6656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CHARLES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5832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LOUIS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28208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H0710-066-000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7210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- IESNP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0155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3BBBFAA-EA55-903A-F2CA-996AF7FC5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542" y="5176298"/>
            <a:ext cx="3467584" cy="1681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149E01-946A-A389-58A9-1C2E8C3D7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53" y="61200"/>
            <a:ext cx="3324689" cy="36935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D879C6-9962-C7A5-F852-E1502913F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395" y="33748"/>
            <a:ext cx="3477110" cy="37619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7F83D6-9D3E-CF52-5E4B-1BB9E55E6F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95" y="5176299"/>
            <a:ext cx="3381847" cy="16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8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399508"/>
              </p:ext>
            </p:extLst>
          </p:nvPr>
        </p:nvGraphicFramePr>
        <p:xfrm>
          <a:off x="8897510" y="127221"/>
          <a:ext cx="2854518" cy="23268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4518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332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 MISSISSIPPI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HARRISON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HINDS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81942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6656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RANKIN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5832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H0710-070-000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7210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- IESNP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0155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3BBBFAA-EA55-903A-F2CA-996AF7FC5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542" y="5176298"/>
            <a:ext cx="3467584" cy="16817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565828-BC45-7116-7DE8-7A5A94AB0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99" y="89532"/>
            <a:ext cx="3372321" cy="3665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766476-F28D-D69B-2DE4-0B6C9E3E1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173" y="89531"/>
            <a:ext cx="3639058" cy="3665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CF2D82-EE07-9536-7F3C-4A9DDF84F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2" y="5176299"/>
            <a:ext cx="3400900" cy="16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66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932250"/>
              </p:ext>
            </p:extLst>
          </p:nvPr>
        </p:nvGraphicFramePr>
        <p:xfrm>
          <a:off x="9048584" y="127221"/>
          <a:ext cx="2703443" cy="6083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3443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2724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NORTH CAROLINA 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ALAMANCE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47247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BUNCOMBE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9891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CABARRUS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90214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CATAWBA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021846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CUMBERLAND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82784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DAVIDSON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43727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DURHAM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471073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FORSYTH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8194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GUILFORD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66564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HENDERSON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583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JOHNSTON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287021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MECKLENBURG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923973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ORANGE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42001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RANDOLPH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30507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ROCKINGHAM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519589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ROWAN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706791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RUTHERFORD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776140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STANLY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404486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WAKE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72108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WILSON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01558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H0710-068-000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00739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IE-ISNP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7037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3BBBFAA-EA55-903A-F2CA-996AF7FC5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542" y="5176298"/>
            <a:ext cx="3467584" cy="16817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565828-BC45-7116-7DE8-7A5A94AB0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99" y="89532"/>
            <a:ext cx="3372321" cy="3665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AC5C0B-6C66-B91D-EA23-525E22ED5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964" y="83434"/>
            <a:ext cx="3429479" cy="3741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3EA191-7485-CB83-4583-557659D86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21" y="5176299"/>
            <a:ext cx="3372321" cy="16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69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584017"/>
              </p:ext>
            </p:extLst>
          </p:nvPr>
        </p:nvGraphicFramePr>
        <p:xfrm>
          <a:off x="9048584" y="127221"/>
          <a:ext cx="2703443" cy="3902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3443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3894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NEW JERSEY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BERGEN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47247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BURLINGTON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9891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CAMDEN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90214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ESSEX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021846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MERCER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82784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MIDDLESEX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43727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MONMOUTH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471073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MORRIS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OCEAN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8194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PASSAIC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66564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SOMERSET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583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287021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H0710-056-000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00739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IE-ISNP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7037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060EE07-862D-1291-48C9-139B3C8D3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63" y="127222"/>
            <a:ext cx="3315163" cy="3627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113F8F-3556-E4CB-2A24-5371521A8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689" y="0"/>
            <a:ext cx="3677163" cy="3754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F1AC02-1392-B9BD-817C-EC7F39A05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63" y="5224254"/>
            <a:ext cx="3381847" cy="16337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3224BD-1C31-5E52-1146-28C6450F6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8689" y="5224254"/>
            <a:ext cx="3391373" cy="16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29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201809"/>
              </p:ext>
            </p:extLst>
          </p:nvPr>
        </p:nvGraphicFramePr>
        <p:xfrm>
          <a:off x="9048584" y="127221"/>
          <a:ext cx="2703443" cy="4906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3443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3894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NEW YORK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BRONX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47247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CHAUTAUQUA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9891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ERIE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90214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KINGS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021846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MONROE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82784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NASSAU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43727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YORK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319317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NIAGARA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903407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ONEIDA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787120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ONONDAGA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99578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QUEENS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277237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RICHMOND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173108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ROCKLAND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471073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SCHENECTADY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SUFFOLK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8194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WESTCHESTER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66564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H2292-003-000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00739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IE-ISNP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7037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A2ED6C6-286F-BD9B-4BC3-E88677CBD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16" y="0"/>
            <a:ext cx="3277057" cy="3754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49EC5C-53B7-1184-FDF8-808B1D41F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873" y="61190"/>
            <a:ext cx="3639058" cy="3754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CCD3C9-DA24-D725-33E2-0807F8306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16" y="5189337"/>
            <a:ext cx="3496163" cy="16686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A445B4-051A-172B-6D95-A35E37B7B9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0558" y="5120640"/>
            <a:ext cx="3391373" cy="173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51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661025"/>
              </p:ext>
            </p:extLst>
          </p:nvPr>
        </p:nvGraphicFramePr>
        <p:xfrm>
          <a:off x="9048584" y="127221"/>
          <a:ext cx="2703443" cy="3651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3443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3894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OHIO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BUTLER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47247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CUYAHOGA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9891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FRANKLIN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90214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HAMILTON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021846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LAKE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82784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LORAIN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43727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MIAMI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471073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MONTGOMERY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STARK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8194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SUMMIT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66564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WARREN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583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H0710-057-000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00739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IE-ISNP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7037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3BBBFAA-EA55-903A-F2CA-996AF7FC5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542" y="5176298"/>
            <a:ext cx="3467584" cy="16817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565828-BC45-7116-7DE8-7A5A94AB0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99" y="89532"/>
            <a:ext cx="3372321" cy="3665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189317-BC0C-2B60-EA74-876BB9D7E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341" y="89532"/>
            <a:ext cx="3705742" cy="36515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BABFFA-B549-1439-26A8-A3C9868AFA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21" y="5176298"/>
            <a:ext cx="3372321" cy="16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3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408364"/>
              </p:ext>
            </p:extLst>
          </p:nvPr>
        </p:nvGraphicFramePr>
        <p:xfrm>
          <a:off x="9721628" y="123110"/>
          <a:ext cx="2054253" cy="6035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4253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431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COLORADO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ADAMS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ARAPAHOE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941528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BOULDER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547344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DENVER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589765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DOUGLAS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840717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PASO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550400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FREMONT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445985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JEFFERSON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213824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LARIMER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380365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PUEBLO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963970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WELD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61483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H0710-008-000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153503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- IESNP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15013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B14C836-71AE-970E-B703-03602605C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53" y="51428"/>
            <a:ext cx="3219899" cy="3684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570B9A-882A-86C3-0653-109501DD7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834" y="19053"/>
            <a:ext cx="3705742" cy="3716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FD9D73-1E36-B23A-B19D-36E8B9F8C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6" y="5182579"/>
            <a:ext cx="3448531" cy="16754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174C09-EA92-8B3E-3D47-F39874173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4267" y="5182579"/>
            <a:ext cx="3381847" cy="165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83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3984"/>
              </p:ext>
            </p:extLst>
          </p:nvPr>
        </p:nvGraphicFramePr>
        <p:xfrm>
          <a:off x="9048584" y="127221"/>
          <a:ext cx="2703443" cy="13931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3443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3894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OKLAHOMA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OKLAHOMA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238659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TULSA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733877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H0710-058-000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00739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IE-ISNP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7037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3BBBFAA-EA55-903A-F2CA-996AF7FC5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542" y="5176298"/>
            <a:ext cx="3467584" cy="1681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309DD3-6FD9-1778-F3BE-7D2A90AA2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473" y="0"/>
            <a:ext cx="3496163" cy="3754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6C73B-EC01-87E5-144F-BD59C7EFB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2" y="89532"/>
            <a:ext cx="3458058" cy="3665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DB111D-0436-628D-741C-3C77D3478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57" y="5176298"/>
            <a:ext cx="3381847" cy="16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90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620972"/>
              </p:ext>
            </p:extLst>
          </p:nvPr>
        </p:nvGraphicFramePr>
        <p:xfrm>
          <a:off x="9048584" y="127221"/>
          <a:ext cx="2703443" cy="3902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3443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3894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OREGON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BENTON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47247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CLACKAMAS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9891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JACKSON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90214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JOSEPHINE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021846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82784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43727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471073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MULTNOMAH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8194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POLK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66564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WASHINGTON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583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YAMHILL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180169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H0710-037-000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00739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IE-ISNP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7037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7F55941-9BDA-4C9C-574D-001952D19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00" y="0"/>
            <a:ext cx="3343742" cy="3667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8C3723-A116-7683-ACC0-D22C9C10D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742" y="19286"/>
            <a:ext cx="3467584" cy="37633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3F1597-AAA2-4C0D-F7AC-4D7D50317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00" y="5176299"/>
            <a:ext cx="3196950" cy="1733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7259A7-C4BE-AFEA-A877-A136CEFAD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4383" y="5176299"/>
            <a:ext cx="2975225" cy="166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5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929939"/>
              </p:ext>
            </p:extLst>
          </p:nvPr>
        </p:nvGraphicFramePr>
        <p:xfrm>
          <a:off x="9048584" y="127221"/>
          <a:ext cx="2703443" cy="4906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3443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3894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PENNSYLVANIA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ALLEGHENY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837836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BERKS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955501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BUCKS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999640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CAMBRIA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653384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CHESTER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176249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DELAWARE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56410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ERIE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7499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FRANKLIN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630654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INDIANA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510481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LANCASTER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143317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LEHIGH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210616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LUZERNE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60798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MONTGOMERY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170004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NORTHAMPTON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507276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NORTHUMBERLAND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882518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PHILADELPHIA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895335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H0710-067-000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00739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IE-ISNP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7037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3BBBFAA-EA55-903A-F2CA-996AF7FC5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542" y="5176298"/>
            <a:ext cx="3467584" cy="16817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588906-FD85-9475-669C-FF7442487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39" y="0"/>
            <a:ext cx="3172061" cy="3817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6880C2-90B5-93E4-BF01-F487A70F2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925" y="0"/>
            <a:ext cx="3099949" cy="38172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69E385-942B-EA8C-C6AA-98290A4E8A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372" y="5184704"/>
            <a:ext cx="3212140" cy="16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81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726577"/>
              </p:ext>
            </p:extLst>
          </p:nvPr>
        </p:nvGraphicFramePr>
        <p:xfrm>
          <a:off x="9048584" y="127221"/>
          <a:ext cx="2703443" cy="1644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3443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3894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Rhode Island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KENT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47247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PROVIDENCE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9891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WASHINGTON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90214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H0710-050-000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00739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IE-ISNP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7037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3BBBFAA-EA55-903A-F2CA-996AF7FC5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542" y="5176298"/>
            <a:ext cx="3467584" cy="1681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27F11C-10E4-6381-CD55-2752BA2A2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58" y="127221"/>
            <a:ext cx="3286584" cy="35589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1E69C7-B0BD-59ED-C67C-6A6DDA1D9B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1541" y="0"/>
            <a:ext cx="3286585" cy="37547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5105F7-B8CA-F5B0-892A-3EAE759A5D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341" y="5176298"/>
            <a:ext cx="3198559" cy="164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86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/>
        </p:nvGraphicFramePr>
        <p:xfrm>
          <a:off x="9048584" y="127221"/>
          <a:ext cx="2703443" cy="3902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3443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3894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SOUTH CAROLINA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ANDERSON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47247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BEAUFORT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9891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CHARLESTON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90214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GREENVILLE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021846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HORRY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82784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LEXINGTON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43727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ORANGEBURG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471073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PICKENS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RICHLAND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8194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SPARTANBURG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66564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SUMTER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583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YORK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287021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H0710-068-000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00739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IE-ISNP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7037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3BBBFAA-EA55-903A-F2CA-996AF7FC5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542" y="5176298"/>
            <a:ext cx="3467584" cy="16817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565828-BC45-7116-7DE8-7A5A94AB0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99" y="89532"/>
            <a:ext cx="3372321" cy="3665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AC5C0B-6C66-B91D-EA23-525E22ED5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964" y="83434"/>
            <a:ext cx="3429479" cy="3741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3EA191-7485-CB83-4583-557659D86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21" y="5176299"/>
            <a:ext cx="3372321" cy="16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26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DB9DEC-2FD3-A91C-B280-EFA97D8D2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1" y="123110"/>
            <a:ext cx="3515216" cy="375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36232F-F96D-483F-17E8-1E29387E3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557" y="123110"/>
            <a:ext cx="3467584" cy="3660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2BE686-1A99-CF33-FEDC-D87D1DD4D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50427"/>
            <a:ext cx="3419952" cy="16075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102A51-F7C3-8F90-1E15-32ED1F299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952" y="5250427"/>
            <a:ext cx="3562847" cy="1588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03711"/>
              </p:ext>
            </p:extLst>
          </p:nvPr>
        </p:nvGraphicFramePr>
        <p:xfrm>
          <a:off x="9514894" y="302150"/>
          <a:ext cx="2054253" cy="3880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4253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431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Tennessee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DAVIDSON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HAMILTON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941528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RUTHERFORD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547344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SHELBY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589765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SUMNER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840717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WILLIAMSON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550400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H0710-070-000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153503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- IESNP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150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074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14489"/>
              </p:ext>
            </p:extLst>
          </p:nvPr>
        </p:nvGraphicFramePr>
        <p:xfrm>
          <a:off x="9048584" y="127221"/>
          <a:ext cx="2703443" cy="3149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3443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3894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TEXAS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BELL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238659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BEXAR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733877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COLLIN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4879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DALLAS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757688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DENTON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204789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HARRIS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631839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 LENNAN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472472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TARRANT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9891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TRAVIS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484981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H0710-058-000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100739"/>
                  </a:ext>
                </a:extLst>
              </a:tr>
              <a:tr h="250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IE-ISNP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570377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3BBBFAA-EA55-903A-F2CA-996AF7FC5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542" y="5176298"/>
            <a:ext cx="3467584" cy="1681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309DD3-6FD9-1778-F3BE-7D2A90AA2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473" y="0"/>
            <a:ext cx="3496163" cy="3754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F6C73B-EC01-87E5-144F-BD59C7EFB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2" y="89532"/>
            <a:ext cx="3458058" cy="3665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DB111D-0436-628D-741C-3C77D3478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57" y="5176298"/>
            <a:ext cx="3381847" cy="16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89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768239"/>
              </p:ext>
            </p:extLst>
          </p:nvPr>
        </p:nvGraphicFramePr>
        <p:xfrm>
          <a:off x="8897510" y="127221"/>
          <a:ext cx="2854518" cy="3988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4518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332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Utah 2024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BOX ELDER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CACHE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81942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DAVIS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6656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IRON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5832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 LAKE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28208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TOOELE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00603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UTAH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658509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WASHINGTON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439751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WEBER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7210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H0710-069-000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112426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- IESNP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0155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2D0929D-1D23-83ED-ECA6-C050A219B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57" y="200025"/>
            <a:ext cx="2675844" cy="3305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E56AA5-FB0F-2D57-86C3-FD2CAFDB3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491" y="145246"/>
            <a:ext cx="2692459" cy="34150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307B73-2054-ED3F-489D-D7191DC04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5226048"/>
            <a:ext cx="3057761" cy="1631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FC42F0-B086-9FCD-21C5-4A1DBECE90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686" y="5226048"/>
            <a:ext cx="3148255" cy="163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02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433968"/>
              </p:ext>
            </p:extLst>
          </p:nvPr>
        </p:nvGraphicFramePr>
        <p:xfrm>
          <a:off x="8897510" y="127221"/>
          <a:ext cx="2854518" cy="3656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4518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332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Virginia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ALEXANDRIA CITY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ARLINGTON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81942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CHESTERFIELD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6656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FAIRFAX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5832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HENRICO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28208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JAMES CITY CO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00603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LOUDOUN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658509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NEWPORT NEWS CITY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439751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H0710-059-000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7210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- IESNP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0155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3BBBFAA-EA55-903A-F2CA-996AF7FC5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542" y="5176298"/>
            <a:ext cx="3467584" cy="1681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2BF657-6E66-149E-C824-8FE887BB2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16" y="57390"/>
            <a:ext cx="3410426" cy="3584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509236-B730-0472-8175-D85535B2E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0059" y="57390"/>
            <a:ext cx="3467584" cy="35843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B6B29D-01A6-E5E5-D53C-BAF03C96D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69" y="5176299"/>
            <a:ext cx="3391373" cy="16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08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769609"/>
              </p:ext>
            </p:extLst>
          </p:nvPr>
        </p:nvGraphicFramePr>
        <p:xfrm>
          <a:off x="8897510" y="127221"/>
          <a:ext cx="2854518" cy="6115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4518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332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Washington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BENTON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CLARK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035107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COWLITZ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16265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FRANKLIN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81942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KING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6656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KITSAP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5832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LEWIS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28208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00603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PIERCE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658509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SKAGIT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675090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SNOHOMISH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218271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SPOKANE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412902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THURSTON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439751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WHATCOM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7210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YAKIMA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0155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H0710-030-000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24476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- IESNP</a:t>
                      </a:r>
                    </a:p>
                    <a:p>
                      <a:pPr algn="ctr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43932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B6863BB-7ECC-4411-480D-C03A79CED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16" y="127221"/>
            <a:ext cx="2916476" cy="3584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2E5431-207B-99D4-546F-CB1DAACCE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542" y="127221"/>
            <a:ext cx="3071118" cy="3584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745F59-734A-9983-83FD-807701A6B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20" y="5194565"/>
            <a:ext cx="2980672" cy="16634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5F5541-5004-5218-A6FE-24F109DA4F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0158" y="5194565"/>
            <a:ext cx="3424646" cy="16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8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B102A51-F7C3-8F90-1E15-32ED1F299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952" y="5232587"/>
            <a:ext cx="3562847" cy="1606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143983"/>
              </p:ext>
            </p:extLst>
          </p:nvPr>
        </p:nvGraphicFramePr>
        <p:xfrm>
          <a:off x="9721628" y="123110"/>
          <a:ext cx="2054253" cy="2155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4253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431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Connecticut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FAIRFIELD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HARTFORD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941528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H0710-009-000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153503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- IESNP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15013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4353E1C-2302-169B-85D6-12354DA5D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21" y="19053"/>
            <a:ext cx="3553321" cy="3735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23371D-3EE9-9409-AA17-71E68D9E90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100" y="-3344"/>
            <a:ext cx="3677163" cy="3735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F9953D-A68D-5806-48B0-44B6603784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16" y="5232587"/>
            <a:ext cx="3324536" cy="1625413"/>
          </a:xfrm>
          <a:prstGeom prst="rect">
            <a:avLst/>
          </a:prstGeom>
        </p:spPr>
      </p:pic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A74BF6B6-8AA9-9636-A5F9-8A4C01B123B0}"/>
              </a:ext>
            </a:extLst>
          </p:cNvPr>
          <p:cNvSpPr/>
          <p:nvPr/>
        </p:nvSpPr>
        <p:spPr>
          <a:xfrm>
            <a:off x="8008627" y="3275703"/>
            <a:ext cx="680392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53BB3A-9C91-0267-B2FF-1B0D573A77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8823" y="3824566"/>
            <a:ext cx="3680779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90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010611"/>
              </p:ext>
            </p:extLst>
          </p:nvPr>
        </p:nvGraphicFramePr>
        <p:xfrm>
          <a:off x="9585702" y="127221"/>
          <a:ext cx="2166326" cy="6384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6326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2640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Wisconsin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BROWN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DANE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81942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DODGE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66564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DOUGLAS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5832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FOND DU LAC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180137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JEFFERSON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80977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KENOSHA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089518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MANITOWOC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971399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MILWAUKEE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282084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OUTAGAMIE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00603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OZAUKEE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658509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POLK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439751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RACINE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941095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ROCK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034719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SHEBOYGAN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472984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CROIX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6260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WALWORTH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184948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WASHINGTON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182271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WAUKESHA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450404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WAUPACA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902208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WINNEBAGO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72108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H5253-064-000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662003"/>
                  </a:ext>
                </a:extLst>
              </a:tr>
              <a:tr h="26400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- IESNP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0155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1E38454-7720-1123-5638-E79B29B9C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76" y="68255"/>
            <a:ext cx="3148738" cy="3686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BAF96D-FB39-9100-0005-3773F714C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742" y="4834"/>
            <a:ext cx="3148738" cy="38133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17A4A2-E2FB-FB0E-1888-CA9FF8E22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52" y="5216731"/>
            <a:ext cx="3148738" cy="16412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1D23AF-41BD-E350-5686-E4FBC2DB40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7806" y="5234831"/>
            <a:ext cx="3148739" cy="160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7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B102A51-F7C3-8F90-1E15-32ED1F299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952" y="5194647"/>
            <a:ext cx="3562847" cy="1644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240667"/>
              </p:ext>
            </p:extLst>
          </p:nvPr>
        </p:nvGraphicFramePr>
        <p:xfrm>
          <a:off x="9721628" y="123110"/>
          <a:ext cx="2054253" cy="1724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4253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431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DC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WASHINGTON DC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H0710-059-000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153503"/>
                  </a:ext>
                </a:extLst>
              </a:tr>
              <a:tr h="431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- IESNP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15013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21975FF-104F-6BC3-7206-189B7842D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41" y="94296"/>
            <a:ext cx="3334215" cy="3638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59162F-1F44-CF97-EB99-B7165D2B1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742" y="31633"/>
            <a:ext cx="3543795" cy="3763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0163DA-7300-5099-AA6A-3BA9CB9BF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09" y="5154381"/>
            <a:ext cx="3381847" cy="170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4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738989"/>
              </p:ext>
            </p:extLst>
          </p:nvPr>
        </p:nvGraphicFramePr>
        <p:xfrm>
          <a:off x="8711460" y="127221"/>
          <a:ext cx="3151885" cy="312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1885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2646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FLORIDA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9FA8B7E-433A-175C-934D-E472EC202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782792"/>
              </p:ext>
            </p:extLst>
          </p:nvPr>
        </p:nvGraphicFramePr>
        <p:xfrm>
          <a:off x="8711460" y="439641"/>
          <a:ext cx="3151884" cy="3779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8312">
                  <a:extLst>
                    <a:ext uri="{9D8B030D-6E8A-4147-A177-3AD203B41FA5}">
                      <a16:colId xmlns:a16="http://schemas.microsoft.com/office/drawing/2014/main" val="2815662551"/>
                    </a:ext>
                  </a:extLst>
                </a:gridCol>
                <a:gridCol w="1413572">
                  <a:extLst>
                    <a:ext uri="{9D8B030D-6E8A-4147-A177-3AD203B41FA5}">
                      <a16:colId xmlns:a16="http://schemas.microsoft.com/office/drawing/2014/main" val="3475269566"/>
                    </a:ext>
                  </a:extLst>
                </a:gridCol>
              </a:tblGrid>
              <a:tr h="233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ALACHUA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MARION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88445282"/>
                  </a:ext>
                </a:extLst>
              </a:tr>
              <a:tr h="233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BREVARD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MARTIN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2984464"/>
                  </a:ext>
                </a:extLst>
              </a:tr>
              <a:tr h="233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BROWARD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NASSAU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85868289"/>
                  </a:ext>
                </a:extLst>
              </a:tr>
              <a:tr h="233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CHARLOTTE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OKALOOSA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02638847"/>
                  </a:ext>
                </a:extLst>
              </a:tr>
              <a:tr h="233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CITRUS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ORANGE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85675254"/>
                  </a:ext>
                </a:extLst>
              </a:tr>
              <a:tr h="233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CLAY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OSCEOLA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87030191"/>
                  </a:ext>
                </a:extLst>
              </a:tr>
              <a:tr h="233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COLLIER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PALM BEACH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53568303"/>
                  </a:ext>
                </a:extLst>
              </a:tr>
              <a:tr h="233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DADE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PASCO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5676307"/>
                  </a:ext>
                </a:extLst>
              </a:tr>
              <a:tr h="233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DUVAL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PINELLAS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7136627"/>
                  </a:ext>
                </a:extLst>
              </a:tr>
              <a:tr h="233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ESCAMBIA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POLK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23782184"/>
                  </a:ext>
                </a:extLst>
              </a:tr>
              <a:tr h="233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HERNANDO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SANTA ROSA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50468892"/>
                  </a:ext>
                </a:extLst>
              </a:tr>
              <a:tr h="233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HILLSBOROUGH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SARASOTA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86533595"/>
                  </a:ext>
                </a:extLst>
              </a:tr>
              <a:tr h="233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INDIAN RIVER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SEMINOLE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1836876"/>
                  </a:ext>
                </a:extLst>
              </a:tr>
              <a:tr h="233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LAKE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ST LUCIE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8614883"/>
                  </a:ext>
                </a:extLst>
              </a:tr>
              <a:tr h="233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LEE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SUMTER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52769481"/>
                  </a:ext>
                </a:extLst>
              </a:tr>
              <a:tr h="233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MANATEE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VOLUSIA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1478018"/>
                  </a:ext>
                </a:extLst>
              </a:tr>
            </a:tbl>
          </a:graphicData>
        </a:graphic>
      </p:graphicFrame>
      <p:graphicFrame>
        <p:nvGraphicFramePr>
          <p:cNvPr id="13" name="Table 14">
            <a:extLst>
              <a:ext uri="{FF2B5EF4-FFF2-40B4-BE49-F238E27FC236}">
                <a16:creationId xmlns:a16="http://schemas.microsoft.com/office/drawing/2014/main" id="{93B9FACA-9165-A363-7253-1819EFD33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58296"/>
              </p:ext>
            </p:extLst>
          </p:nvPr>
        </p:nvGraphicFramePr>
        <p:xfrm>
          <a:off x="8711459" y="4219161"/>
          <a:ext cx="315188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883">
                  <a:extLst>
                    <a:ext uri="{9D8B030D-6E8A-4147-A177-3AD203B41FA5}">
                      <a16:colId xmlns:a16="http://schemas.microsoft.com/office/drawing/2014/main" val="331531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H0710-012-000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253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  <a:cs typeface="Arial" panose="020B0604020202020204" pitchFamily="34" charset="0"/>
                        </a:rPr>
                        <a:t>PPO IE-SNP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893970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6A672D67-C6B1-1FAB-EBA9-B8E427ACF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74" y="31640"/>
            <a:ext cx="3534268" cy="37231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3FA6C1-B767-A19F-A480-1637A2CA5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73" y="0"/>
            <a:ext cx="3553321" cy="37231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F55C42-8655-A563-D1B9-F519C2E5F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46" y="5259953"/>
            <a:ext cx="3400900" cy="15664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4F79030-D8B5-4E77-1613-F53016771C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2746" y="5259953"/>
            <a:ext cx="3362794" cy="167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7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040202"/>
              </p:ext>
            </p:extLst>
          </p:nvPr>
        </p:nvGraphicFramePr>
        <p:xfrm>
          <a:off x="8897510" y="127221"/>
          <a:ext cx="2854518" cy="6648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4518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332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GEORGIA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CHATHAM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CHEROKEE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81942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CLAYTON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6656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COBB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28208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COLUMBIA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798747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KALB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94152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DOUGLAS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54734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FAYETTE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589765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FLOYD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840717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FORSYTH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550400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FULTON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445985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GWINNETT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21382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HALL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380365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HENRY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963970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MUSCOGEE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61483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RICHMOND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153503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ROCKDALE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15013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H0710-054-000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7210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- IESNP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0155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519B833-5085-9E26-37A9-62AB57B3D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99" y="127221"/>
            <a:ext cx="3534268" cy="36019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D36CB6-E72A-20E8-C81A-1FDCD9A9F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110" y="127221"/>
            <a:ext cx="3496163" cy="3466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B6EEFC-4B95-2729-DE97-BA590EE2D9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475" y="5176298"/>
            <a:ext cx="3303067" cy="16817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BBBFAA-EA55-903A-F2CA-996AF7FC5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0542" y="5176298"/>
            <a:ext cx="3467584" cy="16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0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516610"/>
              </p:ext>
            </p:extLst>
          </p:nvPr>
        </p:nvGraphicFramePr>
        <p:xfrm>
          <a:off x="8897510" y="127221"/>
          <a:ext cx="2854518" cy="2659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4518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332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IOWA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BLACK HAWK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CLINTON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81942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6656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POLK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5832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SCOTT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28208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H0710-060-000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7210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- IESNP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0155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3BBBFAA-EA55-903A-F2CA-996AF7FC5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542" y="5176298"/>
            <a:ext cx="3467584" cy="16817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99BEC0-1969-73A6-BD94-849B59AC1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64" y="5176299"/>
            <a:ext cx="3429479" cy="1681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BDA3B9-663D-10AD-BBC5-781517172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28" y="65648"/>
            <a:ext cx="3334215" cy="3689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BDD1CD-6F16-49AC-02A1-3D689A730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0610" y="70479"/>
            <a:ext cx="3496163" cy="36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11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149396"/>
              </p:ext>
            </p:extLst>
          </p:nvPr>
        </p:nvGraphicFramePr>
        <p:xfrm>
          <a:off x="8897510" y="127221"/>
          <a:ext cx="2854518" cy="1994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4518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332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ILLNOIS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COOK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 PAGE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81942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LAKE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6656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H0710-055-000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7210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- IESNP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0155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3BBBFAA-EA55-903A-F2CA-996AF7FC5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542" y="5176298"/>
            <a:ext cx="3467584" cy="1681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BDA3B9-663D-10AD-BBC5-781517172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28" y="65648"/>
            <a:ext cx="3334215" cy="36891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BDD1CD-6F16-49AC-02A1-3D689A730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0610" y="70479"/>
            <a:ext cx="3496163" cy="36843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759894-1338-892D-A03E-5BB9FE6A6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274" y="5176298"/>
            <a:ext cx="3353268" cy="16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9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BB2862-12D7-82FE-C94D-48842B78A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4793"/>
            <a:ext cx="7411484" cy="1505160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496864F-E2E8-6E33-0584-688E52CDF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523238"/>
              </p:ext>
            </p:extLst>
          </p:nvPr>
        </p:nvGraphicFramePr>
        <p:xfrm>
          <a:off x="8897510" y="127221"/>
          <a:ext cx="2854518" cy="4986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4518">
                  <a:extLst>
                    <a:ext uri="{9D8B030D-6E8A-4147-A177-3AD203B41FA5}">
                      <a16:colId xmlns:a16="http://schemas.microsoft.com/office/drawing/2014/main" val="1273038089"/>
                    </a:ext>
                  </a:extLst>
                </a:gridCol>
              </a:tblGrid>
              <a:tr h="3324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INDIANA 2024 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114313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4904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GRANT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81942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HAMILTON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26656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HENDRICKS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85832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JOHNSON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282084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LAKE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00603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MADISON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658509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MARION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602870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MONROE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439751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PORTER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854671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 JOSEPH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63268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TIPPECANOE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491696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H0710-061-000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72108"/>
                  </a:ext>
                </a:extLst>
              </a:tr>
              <a:tr h="33240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PPO - IESNP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0155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73BBBFAA-EA55-903A-F2CA-996AF7FC5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542" y="5176298"/>
            <a:ext cx="3467584" cy="1681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BDA3B9-663D-10AD-BBC5-781517172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28" y="65648"/>
            <a:ext cx="3334215" cy="3689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13840D-BE5F-1728-BDA3-A688086FA9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11" y="5176298"/>
            <a:ext cx="3267531" cy="16817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13317E-8C51-B30E-D833-4B277EDB9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914" y="65648"/>
            <a:ext cx="3400900" cy="368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67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8128</TotalTime>
  <Words>500</Words>
  <Application>Microsoft Office PowerPoint</Application>
  <PresentationFormat>Widescreen</PresentationFormat>
  <Paragraphs>384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Suranie, Jill E</dc:creator>
  <cp:lastModifiedBy>Suranie, Jill E</cp:lastModifiedBy>
  <cp:revision>14</cp:revision>
  <dcterms:created xsi:type="dcterms:W3CDTF">2023-10-06T12:24:36Z</dcterms:created>
  <dcterms:modified xsi:type="dcterms:W3CDTF">2023-10-12T15:15:11Z</dcterms:modified>
</cp:coreProperties>
</file>