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382" r:id="rId5"/>
    <p:sldId id="4386" r:id="rId6"/>
    <p:sldId id="4387" r:id="rId7"/>
    <p:sldId id="4388" r:id="rId8"/>
    <p:sldId id="4389" r:id="rId9"/>
    <p:sldId id="439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svg"/><Relationship Id="rId5" Type="http://schemas.openxmlformats.org/officeDocument/2006/relationships/image" Target="../media/image11.sv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AB42CFA-6F8C-4242-9C58-394D477AF7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7246" r="2439" b="2384"/>
          <a:stretch/>
        </p:blipFill>
        <p:spPr>
          <a:xfrm>
            <a:off x="5741975" y="1615155"/>
            <a:ext cx="6450025" cy="5242845"/>
          </a:xfrm>
          <a:prstGeom prst="rect">
            <a:avLst/>
          </a:prstGeom>
        </p:spPr>
      </p:pic>
      <p:sp>
        <p:nvSpPr>
          <p:cNvPr id="6" name="Diagonal Stripe 5">
            <a:extLst>
              <a:ext uri="{FF2B5EF4-FFF2-40B4-BE49-F238E27FC236}">
                <a16:creationId xmlns:a16="http://schemas.microsoft.com/office/drawing/2014/main" id="{C7411380-5649-4B4E-AD4C-E73FAADAE309}"/>
              </a:ext>
            </a:extLst>
          </p:cNvPr>
          <p:cNvSpPr/>
          <p:nvPr userDrawn="1"/>
        </p:nvSpPr>
        <p:spPr>
          <a:xfrm rot="12906233">
            <a:off x="348383" y="445298"/>
            <a:ext cx="7475929" cy="6999345"/>
          </a:xfrm>
          <a:custGeom>
            <a:avLst/>
            <a:gdLst>
              <a:gd name="connsiteX0" fmla="*/ 0 w 13293224"/>
              <a:gd name="connsiteY0" fmla="*/ 6739348 h 9315182"/>
              <a:gd name="connsiteX1" fmla="*/ 9617382 w 13293224"/>
              <a:gd name="connsiteY1" fmla="*/ 0 h 9315182"/>
              <a:gd name="connsiteX2" fmla="*/ 13293224 w 13293224"/>
              <a:gd name="connsiteY2" fmla="*/ 0 h 9315182"/>
              <a:gd name="connsiteX3" fmla="*/ 0 w 13293224"/>
              <a:gd name="connsiteY3" fmla="*/ 9315182 h 9315182"/>
              <a:gd name="connsiteX4" fmla="*/ 0 w 13293224"/>
              <a:gd name="connsiteY4" fmla="*/ 6739348 h 9315182"/>
              <a:gd name="connsiteX0" fmla="*/ 0 w 9617382"/>
              <a:gd name="connsiteY0" fmla="*/ 6739348 h 9315182"/>
              <a:gd name="connsiteX1" fmla="*/ 9617382 w 9617382"/>
              <a:gd name="connsiteY1" fmla="*/ 0 h 9315182"/>
              <a:gd name="connsiteX2" fmla="*/ 7475929 w 9617382"/>
              <a:gd name="connsiteY2" fmla="*/ 4066920 h 9315182"/>
              <a:gd name="connsiteX3" fmla="*/ 0 w 9617382"/>
              <a:gd name="connsiteY3" fmla="*/ 9315182 h 9315182"/>
              <a:gd name="connsiteX4" fmla="*/ 0 w 9617382"/>
              <a:gd name="connsiteY4" fmla="*/ 6739348 h 9315182"/>
              <a:gd name="connsiteX0" fmla="*/ 0 w 7475929"/>
              <a:gd name="connsiteY0" fmla="*/ 4401722 h 6977556"/>
              <a:gd name="connsiteX1" fmla="*/ 6291757 w 7475929"/>
              <a:gd name="connsiteY1" fmla="*/ 0 h 6977556"/>
              <a:gd name="connsiteX2" fmla="*/ 7475929 w 7475929"/>
              <a:gd name="connsiteY2" fmla="*/ 1729294 h 6977556"/>
              <a:gd name="connsiteX3" fmla="*/ 0 w 7475929"/>
              <a:gd name="connsiteY3" fmla="*/ 6977556 h 6977556"/>
              <a:gd name="connsiteX4" fmla="*/ 0 w 7475929"/>
              <a:gd name="connsiteY4" fmla="*/ 4401722 h 6977556"/>
              <a:gd name="connsiteX0" fmla="*/ 0 w 7475929"/>
              <a:gd name="connsiteY0" fmla="*/ 4423511 h 6999345"/>
              <a:gd name="connsiteX1" fmla="*/ 6276442 w 7475929"/>
              <a:gd name="connsiteY1" fmla="*/ 0 h 6999345"/>
              <a:gd name="connsiteX2" fmla="*/ 7475929 w 7475929"/>
              <a:gd name="connsiteY2" fmla="*/ 1751083 h 6999345"/>
              <a:gd name="connsiteX3" fmla="*/ 0 w 7475929"/>
              <a:gd name="connsiteY3" fmla="*/ 6999345 h 6999345"/>
              <a:gd name="connsiteX4" fmla="*/ 0 w 7475929"/>
              <a:gd name="connsiteY4" fmla="*/ 4423511 h 699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75929" h="6999345">
                <a:moveTo>
                  <a:pt x="0" y="4423511"/>
                </a:moveTo>
                <a:lnTo>
                  <a:pt x="6276442" y="0"/>
                </a:lnTo>
                <a:lnTo>
                  <a:pt x="7475929" y="1751083"/>
                </a:lnTo>
                <a:lnTo>
                  <a:pt x="0" y="6999345"/>
                </a:lnTo>
                <a:lnTo>
                  <a:pt x="0" y="4423511"/>
                </a:lnTo>
                <a:close/>
              </a:path>
            </a:pathLst>
          </a:cu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F2C121-679E-403C-A5E5-5506482C8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476" y="3409414"/>
            <a:ext cx="7837979" cy="831128"/>
          </a:xfrm>
        </p:spPr>
        <p:txBody>
          <a:bodyPr anchor="t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4B503C-8D9E-4DA8-B06E-E9469E3A14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476" y="4405665"/>
            <a:ext cx="7837979" cy="630924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8679AE9-F9CC-4E19-88E9-4FDA1CB4A49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76" y="454429"/>
            <a:ext cx="6324601" cy="68519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6DD416C-107F-4FAC-84F6-241708737C64}"/>
              </a:ext>
            </a:extLst>
          </p:cNvPr>
          <p:cNvSpPr/>
          <p:nvPr userDrawn="1"/>
        </p:nvSpPr>
        <p:spPr>
          <a:xfrm>
            <a:off x="0" y="3226553"/>
            <a:ext cx="449943" cy="21351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043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375DC-0C60-4678-BE94-CAE7D7ADC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23F30-0EC3-4E73-A7D0-C1424C20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E9E9-56C9-46E2-BCAF-A9E2F2924083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0EFCB07-E991-4EDD-B3C3-D88BE9807AA6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0" y="0"/>
          <a:ext cx="12192000" cy="1203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2000">
                <a:tc gridSpan="5">
                  <a:txBody>
                    <a:bodyPr/>
                    <a:lstStyle/>
                    <a:p>
                      <a:pPr lvl="0" algn="l"/>
                      <a:r>
                        <a:rPr lang="en-US" sz="24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85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SOUTH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CENTRAL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NORTHEAST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NORTHWEST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WEST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itle 4">
            <a:extLst>
              <a:ext uri="{FF2B5EF4-FFF2-40B4-BE49-F238E27FC236}">
                <a16:creationId xmlns:a16="http://schemas.microsoft.com/office/drawing/2014/main" id="{BACA1FCE-D91D-4F64-A7E2-7F13DBCD5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2951"/>
            <a:ext cx="6629400" cy="641752"/>
          </a:xfrm>
          <a:prstGeom prst="rect">
            <a:avLst/>
          </a:prstGeom>
        </p:spPr>
        <p:txBody>
          <a:bodyPr anchor="ctr"/>
          <a:lstStyle>
            <a:lvl1pPr algn="l">
              <a:defRPr sz="2800" b="1">
                <a:solidFill>
                  <a:schemeClr val="accent3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C942280-8C6D-41D3-8B57-FE4D361737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913" y="136525"/>
            <a:ext cx="4341088" cy="47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819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375DC-0C60-4678-BE94-CAE7D7ADC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23F30-0EC3-4E73-A7D0-C1424C20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E9E9-56C9-46E2-BCAF-A9E2F2924083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0EFCB07-E991-4EDD-B3C3-D88BE9807AA6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0" y="0"/>
          <a:ext cx="12192000" cy="1203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2000">
                <a:tc gridSpan="5">
                  <a:txBody>
                    <a:bodyPr/>
                    <a:lstStyle/>
                    <a:p>
                      <a:pPr lvl="0" algn="l"/>
                      <a:r>
                        <a:rPr lang="en-US" sz="24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85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SOUTH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CENTRAL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NORTHEAST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NORTHWEST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WEST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itle 4">
            <a:extLst>
              <a:ext uri="{FF2B5EF4-FFF2-40B4-BE49-F238E27FC236}">
                <a16:creationId xmlns:a16="http://schemas.microsoft.com/office/drawing/2014/main" id="{BACA1FCE-D91D-4F64-A7E2-7F13DBCD5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2951"/>
            <a:ext cx="6629400" cy="641752"/>
          </a:xfrm>
          <a:prstGeom prst="rect">
            <a:avLst/>
          </a:prstGeom>
        </p:spPr>
        <p:txBody>
          <a:bodyPr anchor="ctr"/>
          <a:lstStyle>
            <a:lvl1pPr algn="l">
              <a:defRPr sz="2800" b="1">
                <a:solidFill>
                  <a:schemeClr val="accent3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C942280-8C6D-41D3-8B57-FE4D361737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913" y="136525"/>
            <a:ext cx="4341088" cy="47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77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375DC-0C60-4678-BE94-CAE7D7ADC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23F30-0EC3-4E73-A7D0-C1424C20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E9E9-56C9-46E2-BCAF-A9E2F2924083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0EFCB07-E991-4EDD-B3C3-D88BE9807AA6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0" y="0"/>
          <a:ext cx="12192000" cy="1203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2000">
                <a:tc gridSpan="5">
                  <a:txBody>
                    <a:bodyPr/>
                    <a:lstStyle/>
                    <a:p>
                      <a:pPr lvl="0" algn="l"/>
                      <a:r>
                        <a:rPr lang="en-US" sz="24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85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SOUTH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CENTRAL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NORTHEAST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NORTHWEST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WEST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itle 4">
            <a:extLst>
              <a:ext uri="{FF2B5EF4-FFF2-40B4-BE49-F238E27FC236}">
                <a16:creationId xmlns:a16="http://schemas.microsoft.com/office/drawing/2014/main" id="{BACA1FCE-D91D-4F64-A7E2-7F13DBCD5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2951"/>
            <a:ext cx="6629400" cy="641752"/>
          </a:xfrm>
          <a:prstGeom prst="rect">
            <a:avLst/>
          </a:prstGeom>
        </p:spPr>
        <p:txBody>
          <a:bodyPr anchor="ctr"/>
          <a:lstStyle>
            <a:lvl1pPr algn="l">
              <a:defRPr sz="2800" b="1">
                <a:solidFill>
                  <a:schemeClr val="accent3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C942280-8C6D-41D3-8B57-FE4D361737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913" y="136525"/>
            <a:ext cx="4341088" cy="47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95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375DC-0C60-4678-BE94-CAE7D7ADC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23F30-0EC3-4E73-A7D0-C1424C20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E9E9-56C9-46E2-BCAF-A9E2F29240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7272A8-D52F-463E-B89F-13A231F40499}"/>
              </a:ext>
            </a:extLst>
          </p:cNvPr>
          <p:cNvSpPr/>
          <p:nvPr userDrawn="1"/>
        </p:nvSpPr>
        <p:spPr>
          <a:xfrm>
            <a:off x="0" y="-1"/>
            <a:ext cx="12192000" cy="6263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16EC0B-06FE-4C20-8E4A-7A780D40FC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875" y="0"/>
            <a:ext cx="1948250" cy="626331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8945BB5-AA0B-4B2E-A494-59C4997AF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6330"/>
            <a:ext cx="10515600" cy="795146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16709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375DC-0C60-4678-BE94-CAE7D7ADC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23F30-0EC3-4E73-A7D0-C1424C20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E9E9-56C9-46E2-BCAF-A9E2F2924083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6A20726-0D9D-40FB-B29E-966EF1D664C1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0" y="0"/>
          <a:ext cx="12192000" cy="1203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2000">
                <a:tc gridSpan="5">
                  <a:txBody>
                    <a:bodyPr/>
                    <a:lstStyle/>
                    <a:p>
                      <a:pPr lvl="0" algn="l"/>
                      <a:r>
                        <a:rPr lang="en-US" sz="24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85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BREVARD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FLAGLER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ST. JOHNS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SEMINOLE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VOLUSIA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itle 4">
            <a:extLst>
              <a:ext uri="{FF2B5EF4-FFF2-40B4-BE49-F238E27FC236}">
                <a16:creationId xmlns:a16="http://schemas.microsoft.com/office/drawing/2014/main" id="{64FAF3C6-3546-4D0A-A51C-1DA291711D2F}"/>
              </a:ext>
            </a:extLst>
          </p:cNvPr>
          <p:cNvSpPr txBox="1">
            <a:spLocks/>
          </p:cNvSpPr>
          <p:nvPr userDrawn="1"/>
        </p:nvSpPr>
        <p:spPr>
          <a:xfrm>
            <a:off x="152400" y="82951"/>
            <a:ext cx="6629400" cy="641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3"/>
                </a:solidFill>
              </a:rPr>
              <a:t>Click to edit Master title style</a:t>
            </a:r>
          </a:p>
        </p:txBody>
      </p:sp>
      <p:pic>
        <p:nvPicPr>
          <p:cNvPr id="14" name="Picture 8" descr="image002">
            <a:extLst>
              <a:ext uri="{FF2B5EF4-FFF2-40B4-BE49-F238E27FC236}">
                <a16:creationId xmlns:a16="http://schemas.microsoft.com/office/drawing/2014/main" id="{3C48266B-C537-4513-857E-3BC8675E471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4668" y="136525"/>
            <a:ext cx="1731875" cy="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9049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375DC-0C60-4678-BE94-CAE7D7ADC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23F30-0EC3-4E73-A7D0-C1424C20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E9E9-56C9-46E2-BCAF-A9E2F2924083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6A20726-0D9D-40FB-B29E-966EF1D664C1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0" y="0"/>
          <a:ext cx="12192000" cy="1203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2000">
                <a:tc gridSpan="5">
                  <a:txBody>
                    <a:bodyPr/>
                    <a:lstStyle/>
                    <a:p>
                      <a:pPr lvl="0" algn="l"/>
                      <a:r>
                        <a:rPr lang="en-US" sz="24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85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BREVARD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FLAGLER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ST. JOHNS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SEMINOLE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VOLUSIA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itle 4">
            <a:extLst>
              <a:ext uri="{FF2B5EF4-FFF2-40B4-BE49-F238E27FC236}">
                <a16:creationId xmlns:a16="http://schemas.microsoft.com/office/drawing/2014/main" id="{64FAF3C6-3546-4D0A-A51C-1DA291711D2F}"/>
              </a:ext>
            </a:extLst>
          </p:cNvPr>
          <p:cNvSpPr txBox="1">
            <a:spLocks/>
          </p:cNvSpPr>
          <p:nvPr userDrawn="1"/>
        </p:nvSpPr>
        <p:spPr>
          <a:xfrm>
            <a:off x="152400" y="82951"/>
            <a:ext cx="6629400" cy="641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3"/>
                </a:solidFill>
              </a:rPr>
              <a:t>Click to edit Master title style</a:t>
            </a:r>
          </a:p>
        </p:txBody>
      </p:sp>
      <p:pic>
        <p:nvPicPr>
          <p:cNvPr id="14" name="Picture 8" descr="image002">
            <a:extLst>
              <a:ext uri="{FF2B5EF4-FFF2-40B4-BE49-F238E27FC236}">
                <a16:creationId xmlns:a16="http://schemas.microsoft.com/office/drawing/2014/main" id="{3C48266B-C537-4513-857E-3BC8675E471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4668" y="136525"/>
            <a:ext cx="1731875" cy="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6596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375DC-0C60-4678-BE94-CAE7D7ADC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23F30-0EC3-4E73-A7D0-C1424C20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E9E9-56C9-46E2-BCAF-A9E2F2924083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6A20726-0D9D-40FB-B29E-966EF1D664C1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0" y="0"/>
          <a:ext cx="12192000" cy="1203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2000">
                <a:tc gridSpan="5">
                  <a:txBody>
                    <a:bodyPr/>
                    <a:lstStyle/>
                    <a:p>
                      <a:pPr lvl="0" algn="l"/>
                      <a:r>
                        <a:rPr lang="en-US" sz="24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85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BREVARD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FLAGLER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ST. JOHNS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SEMINOLE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VOLUSIA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itle 4">
            <a:extLst>
              <a:ext uri="{FF2B5EF4-FFF2-40B4-BE49-F238E27FC236}">
                <a16:creationId xmlns:a16="http://schemas.microsoft.com/office/drawing/2014/main" id="{64FAF3C6-3546-4D0A-A51C-1DA291711D2F}"/>
              </a:ext>
            </a:extLst>
          </p:cNvPr>
          <p:cNvSpPr txBox="1">
            <a:spLocks/>
          </p:cNvSpPr>
          <p:nvPr userDrawn="1"/>
        </p:nvSpPr>
        <p:spPr>
          <a:xfrm>
            <a:off x="152400" y="82951"/>
            <a:ext cx="6629400" cy="641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Click to edit Master title style</a:t>
            </a:r>
          </a:p>
        </p:txBody>
      </p:sp>
      <p:pic>
        <p:nvPicPr>
          <p:cNvPr id="14" name="Picture 8" descr="image002">
            <a:extLst>
              <a:ext uri="{FF2B5EF4-FFF2-40B4-BE49-F238E27FC236}">
                <a16:creationId xmlns:a16="http://schemas.microsoft.com/office/drawing/2014/main" id="{3C48266B-C537-4513-857E-3BC8675E471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4668" y="136525"/>
            <a:ext cx="1731875" cy="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6676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375DC-0C60-4678-BE94-CAE7D7ADC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23F30-0EC3-4E73-A7D0-C1424C20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E9E9-56C9-46E2-BCAF-A9E2F2924083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6A20726-0D9D-40FB-B29E-966EF1D664C1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0" y="0"/>
          <a:ext cx="12192000" cy="1203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2000">
                <a:tc gridSpan="5">
                  <a:txBody>
                    <a:bodyPr/>
                    <a:lstStyle/>
                    <a:p>
                      <a:pPr lvl="0" algn="l"/>
                      <a:r>
                        <a:rPr lang="en-US" sz="24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85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BREVARD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FLAGLER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ST. JOHNS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SEMINOLE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VOLUSIA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itle 4">
            <a:extLst>
              <a:ext uri="{FF2B5EF4-FFF2-40B4-BE49-F238E27FC236}">
                <a16:creationId xmlns:a16="http://schemas.microsoft.com/office/drawing/2014/main" id="{64FAF3C6-3546-4D0A-A51C-1DA291711D2F}"/>
              </a:ext>
            </a:extLst>
          </p:cNvPr>
          <p:cNvSpPr txBox="1">
            <a:spLocks/>
          </p:cNvSpPr>
          <p:nvPr userDrawn="1"/>
        </p:nvSpPr>
        <p:spPr>
          <a:xfrm>
            <a:off x="152400" y="82951"/>
            <a:ext cx="6629400" cy="641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3"/>
                </a:solidFill>
              </a:rPr>
              <a:t>Click to edit Master title style</a:t>
            </a:r>
          </a:p>
        </p:txBody>
      </p:sp>
      <p:pic>
        <p:nvPicPr>
          <p:cNvPr id="14" name="Picture 8" descr="image002">
            <a:extLst>
              <a:ext uri="{FF2B5EF4-FFF2-40B4-BE49-F238E27FC236}">
                <a16:creationId xmlns:a16="http://schemas.microsoft.com/office/drawing/2014/main" id="{3C48266B-C537-4513-857E-3BC8675E471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4668" y="136525"/>
            <a:ext cx="1731875" cy="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64542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375DC-0C60-4678-BE94-CAE7D7ADC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23F30-0EC3-4E73-A7D0-C1424C20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E9E9-56C9-46E2-BCAF-A9E2F2924083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6A20726-0D9D-40FB-B29E-966EF1D664C1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0" y="0"/>
          <a:ext cx="12192000" cy="1203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2000">
                <a:tc gridSpan="5">
                  <a:txBody>
                    <a:bodyPr/>
                    <a:lstStyle/>
                    <a:p>
                      <a:pPr lvl="0" algn="l"/>
                      <a:r>
                        <a:rPr lang="en-US" sz="24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85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BREVARD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FLAGLER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ST. JOHNS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SEMINOLE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VOLUSIA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itle 4">
            <a:extLst>
              <a:ext uri="{FF2B5EF4-FFF2-40B4-BE49-F238E27FC236}">
                <a16:creationId xmlns:a16="http://schemas.microsoft.com/office/drawing/2014/main" id="{64FAF3C6-3546-4D0A-A51C-1DA291711D2F}"/>
              </a:ext>
            </a:extLst>
          </p:cNvPr>
          <p:cNvSpPr txBox="1">
            <a:spLocks/>
          </p:cNvSpPr>
          <p:nvPr userDrawn="1"/>
        </p:nvSpPr>
        <p:spPr>
          <a:xfrm>
            <a:off x="152400" y="82951"/>
            <a:ext cx="6629400" cy="641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3"/>
                </a:solidFill>
              </a:rPr>
              <a:t>Click to edit Master title style</a:t>
            </a:r>
          </a:p>
        </p:txBody>
      </p:sp>
      <p:pic>
        <p:nvPicPr>
          <p:cNvPr id="14" name="Picture 8" descr="image002">
            <a:extLst>
              <a:ext uri="{FF2B5EF4-FFF2-40B4-BE49-F238E27FC236}">
                <a16:creationId xmlns:a16="http://schemas.microsoft.com/office/drawing/2014/main" id="{3C48266B-C537-4513-857E-3BC8675E471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4668" y="136525"/>
            <a:ext cx="1731875" cy="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69256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Content, Tex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818775" y="508000"/>
            <a:ext cx="10402049" cy="7154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20615" y="1455615"/>
            <a:ext cx="10400209" cy="447603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923567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658E7F7-FFF9-4EE2-A259-DD506E1C6F6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9BC11-FAEE-4AC4-8BA8-68DAE3FE6C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254" y="4801393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4E3468-55D7-46EC-9F14-834664100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E9E9-56C9-46E2-BCAF-A9E2F29240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577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12578642" y="2"/>
            <a:ext cx="2196697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389249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133"/>
          <p:cNvSpPr/>
          <p:nvPr userDrawn="1"/>
        </p:nvSpPr>
        <p:spPr>
          <a:xfrm>
            <a:off x="0" y="5351744"/>
            <a:ext cx="12192000" cy="1242032"/>
          </a:xfrm>
          <a:prstGeom prst="rect">
            <a:avLst/>
          </a:prstGeom>
          <a:gradFill flip="none" rotWithShape="1">
            <a:gsLst>
              <a:gs pos="0">
                <a:schemeClr val="accent5">
                  <a:alpha val="59000"/>
                </a:schemeClr>
              </a:gs>
              <a:gs pos="39000">
                <a:schemeClr val="tx2">
                  <a:lumMod val="60000"/>
                  <a:lumOff val="40000"/>
                  <a:alpha val="46000"/>
                </a:schemeClr>
              </a:gs>
              <a:gs pos="69000">
                <a:schemeClr val="accent3">
                  <a:lumMod val="20000"/>
                  <a:lumOff val="80000"/>
                  <a:alpha val="59000"/>
                </a:schemeClr>
              </a:gs>
              <a:gs pos="100000">
                <a:schemeClr val="accent4">
                  <a:lumMod val="20000"/>
                  <a:lumOff val="80000"/>
                  <a:alpha val="44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" name="Rectangle 130"/>
          <p:cNvSpPr/>
          <p:nvPr userDrawn="1"/>
        </p:nvSpPr>
        <p:spPr>
          <a:xfrm>
            <a:off x="-3173" y="3432475"/>
            <a:ext cx="12191756" cy="484107"/>
          </a:xfrm>
          <a:prstGeom prst="rect">
            <a:avLst/>
          </a:prstGeom>
          <a:solidFill>
            <a:schemeClr val="accent3">
              <a:lumMod val="20000"/>
              <a:lumOff val="80000"/>
              <a:alpha val="12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Rectangle 131"/>
          <p:cNvSpPr/>
          <p:nvPr userDrawn="1"/>
        </p:nvSpPr>
        <p:spPr>
          <a:xfrm>
            <a:off x="19877" y="2620703"/>
            <a:ext cx="12189881" cy="484107"/>
          </a:xfrm>
          <a:prstGeom prst="rect">
            <a:avLst/>
          </a:prstGeom>
          <a:solidFill>
            <a:schemeClr val="accent3">
              <a:lumMod val="20000"/>
              <a:lumOff val="80000"/>
              <a:alpha val="12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33" name="Rectangle 132"/>
          <p:cNvSpPr/>
          <p:nvPr userDrawn="1"/>
        </p:nvSpPr>
        <p:spPr>
          <a:xfrm>
            <a:off x="-8848" y="1824950"/>
            <a:ext cx="12218606" cy="484107"/>
          </a:xfrm>
          <a:prstGeom prst="rect">
            <a:avLst/>
          </a:prstGeom>
          <a:solidFill>
            <a:schemeClr val="accent3">
              <a:lumMod val="20000"/>
              <a:lumOff val="80000"/>
              <a:alpha val="12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CD61995-16DF-4B2C-89CB-A72CAF07D9B3}"/>
              </a:ext>
            </a:extLst>
          </p:cNvPr>
          <p:cNvCxnSpPr>
            <a:cxnSpLocks/>
            <a:stCxn id="105" idx="2"/>
          </p:cNvCxnSpPr>
          <p:nvPr userDrawn="1"/>
        </p:nvCxnSpPr>
        <p:spPr>
          <a:xfrm>
            <a:off x="5243422" y="3213287"/>
            <a:ext cx="513" cy="1316838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Graphic 43">
            <a:extLst>
              <a:ext uri="{FF2B5EF4-FFF2-40B4-BE49-F238E27FC236}">
                <a16:creationId xmlns:a16="http://schemas.microsoft.com/office/drawing/2014/main" id="{A8E93428-4ED9-4325-A388-C3ADA2D317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2150" y="1624253"/>
            <a:ext cx="1353312" cy="91064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2" name="Graphic 51">
            <a:extLst>
              <a:ext uri="{FF2B5EF4-FFF2-40B4-BE49-F238E27FC236}">
                <a16:creationId xmlns:a16="http://schemas.microsoft.com/office/drawing/2014/main" id="{5FA82588-8741-4458-86A7-BD172C98E26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2898415" y="3205520"/>
            <a:ext cx="1353550" cy="910800"/>
          </a:xfrm>
          <a:prstGeom prst="rect">
            <a:avLst/>
          </a:prstGeom>
        </p:spPr>
      </p:pic>
      <p:pic>
        <p:nvPicPr>
          <p:cNvPr id="45" name="Graphic 44">
            <a:extLst>
              <a:ext uri="{FF2B5EF4-FFF2-40B4-BE49-F238E27FC236}">
                <a16:creationId xmlns:a16="http://schemas.microsoft.com/office/drawing/2014/main" id="{FF6F2B9C-2242-4858-9F13-D35A8AA12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2074" y="1620928"/>
            <a:ext cx="1353550" cy="9108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2" name="Graphic 47"/>
          <p:cNvPicPr>
            <a:picLocks noChangeAspect="1"/>
          </p:cNvPicPr>
          <p:nvPr userDrawn="1"/>
        </p:nvPicPr>
        <p:blipFill>
          <a:blip r:embed="rId6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43952" y="2366383"/>
            <a:ext cx="1353550" cy="910800"/>
          </a:xfrm>
          <a:prstGeom prst="rect">
            <a:avLst/>
          </a:prstGeom>
        </p:spPr>
      </p:pic>
      <p:pic>
        <p:nvPicPr>
          <p:cNvPr id="95" name="Graphic 50"/>
          <p:cNvPicPr>
            <a:picLocks noChangeAspect="1"/>
          </p:cNvPicPr>
          <p:nvPr userDrawn="1"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37106" y="3201372"/>
            <a:ext cx="1353550" cy="910800"/>
          </a:xfrm>
          <a:prstGeom prst="rect">
            <a:avLst/>
          </a:prstGeom>
        </p:spPr>
      </p:pic>
      <p:pic>
        <p:nvPicPr>
          <p:cNvPr id="46" name="Graphic 45">
            <a:extLst>
              <a:ext uri="{FF2B5EF4-FFF2-40B4-BE49-F238E27FC236}">
                <a16:creationId xmlns:a16="http://schemas.microsoft.com/office/drawing/2014/main" id="{D4EDCF5A-7BDE-4D6B-ABD0-3AB65F1C2F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6259549" y="1619489"/>
            <a:ext cx="1353550" cy="9108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21" name="Graphic 47"/>
          <p:cNvPicPr>
            <a:picLocks noChangeAspect="1"/>
          </p:cNvPicPr>
          <p:nvPr userDrawn="1"/>
        </p:nvPicPr>
        <p:blipFill>
          <a:blip r:embed="rId6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06866" y="2354264"/>
            <a:ext cx="1353550" cy="910800"/>
          </a:xfrm>
          <a:prstGeom prst="rect">
            <a:avLst/>
          </a:prstGeom>
        </p:spPr>
      </p:pic>
      <p:pic>
        <p:nvPicPr>
          <p:cNvPr id="119" name="Graphic 45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8810067" y="1622197"/>
            <a:ext cx="1353550" cy="9108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30" name="Graphic 47"/>
          <p:cNvPicPr>
            <a:picLocks noChangeAspect="1"/>
          </p:cNvPicPr>
          <p:nvPr userDrawn="1"/>
        </p:nvPicPr>
        <p:blipFill>
          <a:blip r:embed="rId6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580848" y="2361445"/>
            <a:ext cx="1353550" cy="910800"/>
          </a:xfrm>
          <a:prstGeom prst="rect">
            <a:avLst/>
          </a:prstGeom>
        </p:spPr>
      </p:pic>
      <p:pic>
        <p:nvPicPr>
          <p:cNvPr id="118" name="Graphic 50"/>
          <p:cNvPicPr>
            <a:picLocks noChangeAspect="1"/>
          </p:cNvPicPr>
          <p:nvPr userDrawn="1"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99574" y="3199130"/>
            <a:ext cx="1353550" cy="910800"/>
          </a:xfrm>
          <a:prstGeom prst="rect">
            <a:avLst/>
          </a:prstGeom>
        </p:spPr>
      </p:pic>
      <p:pic>
        <p:nvPicPr>
          <p:cNvPr id="42" name="Graphic 41">
            <a:extLst>
              <a:ext uri="{FF2B5EF4-FFF2-40B4-BE49-F238E27FC236}">
                <a16:creationId xmlns:a16="http://schemas.microsoft.com/office/drawing/2014/main" id="{5999553A-CAF8-4B46-8B69-C1DED982983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9779" y="4292877"/>
            <a:ext cx="11112442" cy="886968"/>
          </a:xfrm>
          <a:prstGeom prst="rect">
            <a:avLst/>
          </a:prstGeom>
        </p:spPr>
      </p:pic>
      <p:sp>
        <p:nvSpPr>
          <p:cNvPr id="117" name="Text Placeholder 92">
            <a:extLst>
              <a:ext uri="{FF2B5EF4-FFF2-40B4-BE49-F238E27FC236}">
                <a16:creationId xmlns:a16="http://schemas.microsoft.com/office/drawing/2014/main" id="{88F651C4-2FDC-4A2D-B5D1-1E752BEBDCFC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10347890" y="3474411"/>
            <a:ext cx="1347519" cy="485673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br>
              <a:rPr lang="en-US" dirty="0"/>
            </a:br>
            <a:r>
              <a:rPr lang="en-US" dirty="0"/>
              <a:t>description</a:t>
            </a:r>
            <a:endParaRPr lang="ru-RU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B0C1002-EDED-47C7-BBA2-0EBFE1FC14DB}"/>
              </a:ext>
            </a:extLst>
          </p:cNvPr>
          <p:cNvSpPr/>
          <p:nvPr userDrawn="1"/>
        </p:nvSpPr>
        <p:spPr>
          <a:xfrm>
            <a:off x="6958475" y="4727448"/>
            <a:ext cx="1709928" cy="21305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761FF7F-8841-44E5-9A7F-42D7389C7783}"/>
              </a:ext>
            </a:extLst>
          </p:cNvPr>
          <p:cNvSpPr/>
          <p:nvPr userDrawn="1"/>
        </p:nvSpPr>
        <p:spPr>
          <a:xfrm>
            <a:off x="9464718" y="4736362"/>
            <a:ext cx="1709928" cy="21305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B4049FD-E1B8-46F0-9261-1D12DC233166}"/>
              </a:ext>
            </a:extLst>
          </p:cNvPr>
          <p:cNvSpPr/>
          <p:nvPr userDrawn="1"/>
        </p:nvSpPr>
        <p:spPr>
          <a:xfrm>
            <a:off x="1828800" y="4736362"/>
            <a:ext cx="1709928" cy="21305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D8E1F2E-68BD-42F8-B40C-38178837E627}"/>
              </a:ext>
            </a:extLst>
          </p:cNvPr>
          <p:cNvSpPr/>
          <p:nvPr userDrawn="1"/>
        </p:nvSpPr>
        <p:spPr>
          <a:xfrm>
            <a:off x="4416888" y="4724663"/>
            <a:ext cx="1709928" cy="21305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74FE88-C8D9-446D-9CCF-05BB3D62C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86791" y="374068"/>
            <a:ext cx="8818418" cy="469116"/>
          </a:xfrm>
        </p:spPr>
        <p:txBody>
          <a:bodyPr lIns="0" tIns="0" rIns="0" bIns="0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2585CCA-7E8D-4801-BD69-EE6074D6F70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87513" y="899824"/>
            <a:ext cx="8816975" cy="337380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151A24C-5AE7-4C88-A756-96BF7217B67D}"/>
              </a:ext>
            </a:extLst>
          </p:cNvPr>
          <p:cNvCxnSpPr/>
          <p:nvPr userDrawn="1"/>
        </p:nvCxnSpPr>
        <p:spPr>
          <a:xfrm>
            <a:off x="1061013" y="4736362"/>
            <a:ext cx="10116000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Graphic 50">
            <a:extLst>
              <a:ext uri="{FF2B5EF4-FFF2-40B4-BE49-F238E27FC236}">
                <a16:creationId xmlns:a16="http://schemas.microsoft.com/office/drawing/2014/main" id="{2B68CE4F-9334-460A-AC16-FD7B9D4834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52914" y="3201372"/>
            <a:ext cx="1353550" cy="910800"/>
          </a:xfrm>
          <a:prstGeom prst="rect">
            <a:avLst/>
          </a:prstGeom>
        </p:spPr>
      </p:pic>
      <p:pic>
        <p:nvPicPr>
          <p:cNvPr id="58" name="Graphic 57">
            <a:extLst>
              <a:ext uri="{FF2B5EF4-FFF2-40B4-BE49-F238E27FC236}">
                <a16:creationId xmlns:a16="http://schemas.microsoft.com/office/drawing/2014/main" id="{2F06B201-75A9-4318-9FB7-162ACF268913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549153" y="3977811"/>
            <a:ext cx="3534" cy="576072"/>
          </a:xfrm>
          <a:prstGeom prst="rect">
            <a:avLst/>
          </a:prstGeom>
        </p:spPr>
      </p:pic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83B5AB1-7EBB-41FA-91A7-C559D3C99B65}"/>
              </a:ext>
            </a:extLst>
          </p:cNvPr>
          <p:cNvCxnSpPr/>
          <p:nvPr userDrawn="1"/>
        </p:nvCxnSpPr>
        <p:spPr>
          <a:xfrm>
            <a:off x="1848806" y="2530720"/>
            <a:ext cx="0" cy="2075688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E9CD576-7A1C-4CD4-9D8A-7B399C2CA3B1}"/>
              </a:ext>
            </a:extLst>
          </p:cNvPr>
          <p:cNvCxnSpPr>
            <a:cxnSpLocks/>
          </p:cNvCxnSpPr>
          <p:nvPr userDrawn="1"/>
        </p:nvCxnSpPr>
        <p:spPr>
          <a:xfrm>
            <a:off x="2697996" y="3247041"/>
            <a:ext cx="0" cy="1314151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7BD786A0-A137-4606-ADCE-C6927B42099B}"/>
              </a:ext>
            </a:extLst>
          </p:cNvPr>
          <p:cNvCxnSpPr/>
          <p:nvPr userDrawn="1"/>
        </p:nvCxnSpPr>
        <p:spPr>
          <a:xfrm>
            <a:off x="9487312" y="2530720"/>
            <a:ext cx="0" cy="2075688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815CBB7-9DB2-4084-9FAD-EAF1EC4885E3}"/>
              </a:ext>
            </a:extLst>
          </p:cNvPr>
          <p:cNvCxnSpPr>
            <a:cxnSpLocks/>
          </p:cNvCxnSpPr>
          <p:nvPr userDrawn="1"/>
        </p:nvCxnSpPr>
        <p:spPr>
          <a:xfrm>
            <a:off x="10335814" y="3247041"/>
            <a:ext cx="0" cy="1314151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87AFA7F4-DFBA-48DD-A963-33300EA6DCB7}"/>
              </a:ext>
            </a:extLst>
          </p:cNvPr>
          <p:cNvCxnSpPr/>
          <p:nvPr userDrawn="1"/>
        </p:nvCxnSpPr>
        <p:spPr>
          <a:xfrm>
            <a:off x="6941144" y="2530720"/>
            <a:ext cx="0" cy="2075688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9273F8B-484B-4948-A3EB-B4FEDFB903E9}"/>
              </a:ext>
            </a:extLst>
          </p:cNvPr>
          <p:cNvCxnSpPr/>
          <p:nvPr userDrawn="1"/>
        </p:nvCxnSpPr>
        <p:spPr>
          <a:xfrm>
            <a:off x="4394975" y="2530720"/>
            <a:ext cx="0" cy="2075688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Graphic 71">
            <a:extLst>
              <a:ext uri="{FF2B5EF4-FFF2-40B4-BE49-F238E27FC236}">
                <a16:creationId xmlns:a16="http://schemas.microsoft.com/office/drawing/2014/main" id="{FA075AB9-B34D-4B15-BCFC-4BF1B6243A91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090242" y="3946744"/>
            <a:ext cx="3534" cy="576072"/>
          </a:xfrm>
          <a:prstGeom prst="rect">
            <a:avLst/>
          </a:prstGeom>
        </p:spPr>
      </p:pic>
      <p:pic>
        <p:nvPicPr>
          <p:cNvPr id="74" name="Graphic 73">
            <a:extLst>
              <a:ext uri="{FF2B5EF4-FFF2-40B4-BE49-F238E27FC236}">
                <a16:creationId xmlns:a16="http://schemas.microsoft.com/office/drawing/2014/main" id="{C8CEB2D1-FD5A-4675-9E26-EEA68EFB9B8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631332" y="3977811"/>
            <a:ext cx="3534" cy="576072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BF8628E3-930B-41FE-A903-DB4F8A73E3F2}"/>
              </a:ext>
            </a:extLst>
          </p:cNvPr>
          <p:cNvCxnSpPr>
            <a:cxnSpLocks/>
          </p:cNvCxnSpPr>
          <p:nvPr userDrawn="1"/>
        </p:nvCxnSpPr>
        <p:spPr>
          <a:xfrm>
            <a:off x="7789874" y="3247041"/>
            <a:ext cx="0" cy="1314151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 Placeholder 76">
            <a:extLst>
              <a:ext uri="{FF2B5EF4-FFF2-40B4-BE49-F238E27FC236}">
                <a16:creationId xmlns:a16="http://schemas.microsoft.com/office/drawing/2014/main" id="{E5A98CC2-08EF-44B9-8B89-5C46257219B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45212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 dirty="0"/>
              <a:t>DEC</a:t>
            </a:r>
            <a:endParaRPr lang="ru-RU" dirty="0"/>
          </a:p>
        </p:txBody>
      </p:sp>
      <p:sp>
        <p:nvSpPr>
          <p:cNvPr id="80" name="Text Placeholder 76">
            <a:extLst>
              <a:ext uri="{FF2B5EF4-FFF2-40B4-BE49-F238E27FC236}">
                <a16:creationId xmlns:a16="http://schemas.microsoft.com/office/drawing/2014/main" id="{F4DC2690-03AF-4032-8ED5-C3D1D4EC32E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928131" y="4480330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 dirty="0"/>
              <a:t>DEC</a:t>
            </a:r>
            <a:endParaRPr lang="ru-RU" dirty="0"/>
          </a:p>
        </p:txBody>
      </p:sp>
      <p:sp>
        <p:nvSpPr>
          <p:cNvPr id="81" name="Text Placeholder 76">
            <a:extLst>
              <a:ext uri="{FF2B5EF4-FFF2-40B4-BE49-F238E27FC236}">
                <a16:creationId xmlns:a16="http://schemas.microsoft.com/office/drawing/2014/main" id="{0AF910D7-25F6-4C1D-BD02-BA0984AD56F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36674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 dirty="0"/>
              <a:t>JUN</a:t>
            </a:r>
            <a:endParaRPr lang="ru-RU" dirty="0"/>
          </a:p>
        </p:txBody>
      </p:sp>
      <p:sp>
        <p:nvSpPr>
          <p:cNvPr id="82" name="Text Placeholder 76">
            <a:extLst>
              <a:ext uri="{FF2B5EF4-FFF2-40B4-BE49-F238E27FC236}">
                <a16:creationId xmlns:a16="http://schemas.microsoft.com/office/drawing/2014/main" id="{978CD251-9E38-4039-B45B-81542FDA1D8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93789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 dirty="0"/>
              <a:t>JAN</a:t>
            </a:r>
            <a:endParaRPr lang="ru-RU" dirty="0"/>
          </a:p>
        </p:txBody>
      </p:sp>
      <p:sp>
        <p:nvSpPr>
          <p:cNvPr id="83" name="Text Placeholder 76">
            <a:extLst>
              <a:ext uri="{FF2B5EF4-FFF2-40B4-BE49-F238E27FC236}">
                <a16:creationId xmlns:a16="http://schemas.microsoft.com/office/drawing/2014/main" id="{8862AB59-B495-40FF-A96A-A50D5CB73DE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139520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 dirty="0"/>
              <a:t>APR</a:t>
            </a:r>
            <a:endParaRPr lang="ru-RU" dirty="0"/>
          </a:p>
        </p:txBody>
      </p:sp>
      <p:sp>
        <p:nvSpPr>
          <p:cNvPr id="84" name="Text Placeholder 76">
            <a:extLst>
              <a:ext uri="{FF2B5EF4-FFF2-40B4-BE49-F238E27FC236}">
                <a16:creationId xmlns:a16="http://schemas.microsoft.com/office/drawing/2014/main" id="{4C07DD8A-3623-4BD9-8482-B9476DAB2DF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988097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 dirty="0"/>
              <a:t>MAY</a:t>
            </a:r>
            <a:endParaRPr lang="ru-RU" dirty="0"/>
          </a:p>
        </p:txBody>
      </p:sp>
      <p:sp>
        <p:nvSpPr>
          <p:cNvPr id="85" name="Text Placeholder 76">
            <a:extLst>
              <a:ext uri="{FF2B5EF4-FFF2-40B4-BE49-F238E27FC236}">
                <a16:creationId xmlns:a16="http://schemas.microsoft.com/office/drawing/2014/main" id="{18C43019-5630-404E-8141-4CD73CCF36B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442366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 dirty="0"/>
              <a:t>FEB</a:t>
            </a:r>
            <a:endParaRPr lang="ru-RU" dirty="0"/>
          </a:p>
        </p:txBody>
      </p:sp>
      <p:sp>
        <p:nvSpPr>
          <p:cNvPr id="86" name="Text Placeholder 76">
            <a:extLst>
              <a:ext uri="{FF2B5EF4-FFF2-40B4-BE49-F238E27FC236}">
                <a16:creationId xmlns:a16="http://schemas.microsoft.com/office/drawing/2014/main" id="{0D5E5F87-7E75-4564-A62F-925E01D0E7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85251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 dirty="0"/>
              <a:t>JUL</a:t>
            </a:r>
            <a:endParaRPr lang="ru-RU" dirty="0"/>
          </a:p>
        </p:txBody>
      </p:sp>
      <p:sp>
        <p:nvSpPr>
          <p:cNvPr id="87" name="Text Placeholder 76">
            <a:extLst>
              <a:ext uri="{FF2B5EF4-FFF2-40B4-BE49-F238E27FC236}">
                <a16:creationId xmlns:a16="http://schemas.microsoft.com/office/drawing/2014/main" id="{FE474046-809E-41C2-A82A-63A59EC94E5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533828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 dirty="0"/>
              <a:t>AUG</a:t>
            </a:r>
            <a:endParaRPr lang="ru-RU" dirty="0"/>
          </a:p>
        </p:txBody>
      </p:sp>
      <p:sp>
        <p:nvSpPr>
          <p:cNvPr id="88" name="Text Placeholder 76">
            <a:extLst>
              <a:ext uri="{FF2B5EF4-FFF2-40B4-BE49-F238E27FC236}">
                <a16:creationId xmlns:a16="http://schemas.microsoft.com/office/drawing/2014/main" id="{57AE7F50-477B-4B5E-89D9-3CE27F8BDE9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290943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 dirty="0"/>
              <a:t>MAR</a:t>
            </a:r>
            <a:endParaRPr lang="ru-RU" dirty="0"/>
          </a:p>
        </p:txBody>
      </p:sp>
      <p:sp>
        <p:nvSpPr>
          <p:cNvPr id="89" name="Text Placeholder 76">
            <a:extLst>
              <a:ext uri="{FF2B5EF4-FFF2-40B4-BE49-F238E27FC236}">
                <a16:creationId xmlns:a16="http://schemas.microsoft.com/office/drawing/2014/main" id="{9F4C2F2B-2B5A-4AA7-8AF9-86FD697DC92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382405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 dirty="0"/>
              <a:t>SEP</a:t>
            </a:r>
            <a:endParaRPr lang="ru-RU" dirty="0"/>
          </a:p>
        </p:txBody>
      </p:sp>
      <p:sp>
        <p:nvSpPr>
          <p:cNvPr id="90" name="Text Placeholder 76">
            <a:extLst>
              <a:ext uri="{FF2B5EF4-FFF2-40B4-BE49-F238E27FC236}">
                <a16:creationId xmlns:a16="http://schemas.microsoft.com/office/drawing/2014/main" id="{C66035AF-713A-4F11-A3A3-6D662CF5698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30982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 dirty="0"/>
              <a:t>OCT</a:t>
            </a:r>
            <a:endParaRPr lang="ru-RU" dirty="0"/>
          </a:p>
        </p:txBody>
      </p:sp>
      <p:sp>
        <p:nvSpPr>
          <p:cNvPr id="91" name="Text Placeholder 76">
            <a:extLst>
              <a:ext uri="{FF2B5EF4-FFF2-40B4-BE49-F238E27FC236}">
                <a16:creationId xmlns:a16="http://schemas.microsoft.com/office/drawing/2014/main" id="{A469C081-9B6B-48BC-993C-A6E3B0B19BD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0079559" y="4480761"/>
            <a:ext cx="512064" cy="511200"/>
          </a:xfrm>
          <a:prstGeom prst="ellipse">
            <a:avLst/>
          </a:prstGeom>
          <a:solidFill>
            <a:schemeClr val="bg1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  <a:lvl2pPr>
              <a:defRPr sz="1500" b="1">
                <a:latin typeface="+mj-lt"/>
              </a:defRPr>
            </a:lvl2pPr>
            <a:lvl3pPr>
              <a:defRPr sz="1500" b="1">
                <a:latin typeface="+mj-lt"/>
              </a:defRPr>
            </a:lvl3pPr>
            <a:lvl4pPr>
              <a:defRPr sz="1500" b="1">
                <a:latin typeface="+mj-lt"/>
              </a:defRPr>
            </a:lvl4pPr>
            <a:lvl5pPr>
              <a:defRPr sz="1500" b="1">
                <a:latin typeface="+mj-lt"/>
              </a:defRPr>
            </a:lvl5pPr>
          </a:lstStyle>
          <a:p>
            <a:pPr lvl="0"/>
            <a:r>
              <a:rPr lang="en-US" dirty="0"/>
              <a:t>NOV</a:t>
            </a:r>
            <a:endParaRPr lang="ru-RU" dirty="0"/>
          </a:p>
        </p:txBody>
      </p:sp>
      <p:sp>
        <p:nvSpPr>
          <p:cNvPr id="93" name="Text Placeholder 92">
            <a:extLst>
              <a:ext uri="{FF2B5EF4-FFF2-40B4-BE49-F238E27FC236}">
                <a16:creationId xmlns:a16="http://schemas.microsoft.com/office/drawing/2014/main" id="{89B19B41-BDC6-46D8-975C-2D06E14B616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191594" y="1638821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endParaRPr lang="ru-RU" dirty="0"/>
          </a:p>
        </p:txBody>
      </p:sp>
      <p:sp>
        <p:nvSpPr>
          <p:cNvPr id="94" name="Text Placeholder 92">
            <a:extLst>
              <a:ext uri="{FF2B5EF4-FFF2-40B4-BE49-F238E27FC236}">
                <a16:creationId xmlns:a16="http://schemas.microsoft.com/office/drawing/2014/main" id="{7001B197-A958-4E16-AD2D-63EC156A411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91593" y="1842502"/>
            <a:ext cx="1347519" cy="485673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br>
              <a:rPr lang="en-US" dirty="0"/>
            </a:br>
            <a:r>
              <a:rPr lang="en-US" dirty="0"/>
              <a:t>description</a:t>
            </a:r>
            <a:endParaRPr lang="ru-RU" dirty="0"/>
          </a:p>
        </p:txBody>
      </p:sp>
      <p:sp>
        <p:nvSpPr>
          <p:cNvPr id="96" name="Text Placeholder 92">
            <a:extLst>
              <a:ext uri="{FF2B5EF4-FFF2-40B4-BE49-F238E27FC236}">
                <a16:creationId xmlns:a16="http://schemas.microsoft.com/office/drawing/2014/main" id="{88A84FA1-0D73-49A8-A3D2-E005CD4835F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701147" y="1641001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endParaRPr lang="ru-RU" dirty="0"/>
          </a:p>
        </p:txBody>
      </p:sp>
      <p:sp>
        <p:nvSpPr>
          <p:cNvPr id="97" name="Text Placeholder 92">
            <a:extLst>
              <a:ext uri="{FF2B5EF4-FFF2-40B4-BE49-F238E27FC236}">
                <a16:creationId xmlns:a16="http://schemas.microsoft.com/office/drawing/2014/main" id="{1A902C94-49C3-42E7-B3C0-054980C59F0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01146" y="1863732"/>
            <a:ext cx="1347519" cy="485673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br>
              <a:rPr lang="en-US" dirty="0"/>
            </a:br>
            <a:r>
              <a:rPr lang="en-US" dirty="0"/>
              <a:t>description</a:t>
            </a:r>
            <a:endParaRPr lang="ru-RU" dirty="0"/>
          </a:p>
        </p:txBody>
      </p:sp>
      <p:sp>
        <p:nvSpPr>
          <p:cNvPr id="98" name="Text Placeholder 92">
            <a:extLst>
              <a:ext uri="{FF2B5EF4-FFF2-40B4-BE49-F238E27FC236}">
                <a16:creationId xmlns:a16="http://schemas.microsoft.com/office/drawing/2014/main" id="{6A588BD3-5A93-4BE0-A97C-3F91F703D88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273201" y="1637732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endParaRPr lang="ru-RU" dirty="0"/>
          </a:p>
        </p:txBody>
      </p:sp>
      <p:sp>
        <p:nvSpPr>
          <p:cNvPr id="99" name="Text Placeholder 92">
            <a:extLst>
              <a:ext uri="{FF2B5EF4-FFF2-40B4-BE49-F238E27FC236}">
                <a16:creationId xmlns:a16="http://schemas.microsoft.com/office/drawing/2014/main" id="{CF518451-83D4-424A-A603-376701099B1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273200" y="1841413"/>
            <a:ext cx="1347519" cy="485673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br>
              <a:rPr lang="en-US" dirty="0"/>
            </a:br>
            <a:r>
              <a:rPr lang="en-US" dirty="0"/>
              <a:t>description</a:t>
            </a:r>
            <a:endParaRPr lang="ru-RU" dirty="0"/>
          </a:p>
        </p:txBody>
      </p:sp>
      <p:sp>
        <p:nvSpPr>
          <p:cNvPr id="100" name="Text Placeholder 92">
            <a:extLst>
              <a:ext uri="{FF2B5EF4-FFF2-40B4-BE49-F238E27FC236}">
                <a16:creationId xmlns:a16="http://schemas.microsoft.com/office/drawing/2014/main" id="{67D5CA08-D877-4DB8-B59F-E80836A7834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817025" y="1638821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endParaRPr lang="ru-RU" dirty="0"/>
          </a:p>
        </p:txBody>
      </p:sp>
      <p:sp>
        <p:nvSpPr>
          <p:cNvPr id="101" name="Text Placeholder 92">
            <a:extLst>
              <a:ext uri="{FF2B5EF4-FFF2-40B4-BE49-F238E27FC236}">
                <a16:creationId xmlns:a16="http://schemas.microsoft.com/office/drawing/2014/main" id="{4787E4F4-A253-4A99-8126-FBAA70686F4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817024" y="1842502"/>
            <a:ext cx="1347519" cy="485673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br>
              <a:rPr lang="en-US" dirty="0"/>
            </a:br>
            <a:r>
              <a:rPr lang="en-US" dirty="0"/>
              <a:t>description</a:t>
            </a:r>
            <a:endParaRPr lang="ru-RU" dirty="0"/>
          </a:p>
        </p:txBody>
      </p:sp>
      <p:sp>
        <p:nvSpPr>
          <p:cNvPr id="102" name="Text Placeholder 92">
            <a:extLst>
              <a:ext uri="{FF2B5EF4-FFF2-40B4-BE49-F238E27FC236}">
                <a16:creationId xmlns:a16="http://schemas.microsoft.com/office/drawing/2014/main" id="{AE0790DD-E8BD-43EC-AA51-7CB68DD20E9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2021221" y="2513994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endParaRPr lang="ru-RU" dirty="0"/>
          </a:p>
        </p:txBody>
      </p:sp>
      <p:sp>
        <p:nvSpPr>
          <p:cNvPr id="103" name="Text Placeholder 92">
            <a:extLst>
              <a:ext uri="{FF2B5EF4-FFF2-40B4-BE49-F238E27FC236}">
                <a16:creationId xmlns:a16="http://schemas.microsoft.com/office/drawing/2014/main" id="{2577F593-79D3-424D-A032-7ECBD1D6FAF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021220" y="2717675"/>
            <a:ext cx="1347519" cy="485673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br>
              <a:rPr lang="en-US" dirty="0"/>
            </a:br>
            <a:r>
              <a:rPr lang="en-US" dirty="0"/>
              <a:t>description</a:t>
            </a:r>
            <a:endParaRPr lang="ru-RU" dirty="0"/>
          </a:p>
        </p:txBody>
      </p:sp>
      <p:sp>
        <p:nvSpPr>
          <p:cNvPr id="104" name="Text Placeholder 92">
            <a:extLst>
              <a:ext uri="{FF2B5EF4-FFF2-40B4-BE49-F238E27FC236}">
                <a16:creationId xmlns:a16="http://schemas.microsoft.com/office/drawing/2014/main" id="{3CB5E2EE-85C4-4CB5-8BE5-865C93896A7B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569663" y="2523933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endParaRPr lang="ru-RU" dirty="0"/>
          </a:p>
        </p:txBody>
      </p:sp>
      <p:sp>
        <p:nvSpPr>
          <p:cNvPr id="105" name="Text Placeholder 92">
            <a:extLst>
              <a:ext uri="{FF2B5EF4-FFF2-40B4-BE49-F238E27FC236}">
                <a16:creationId xmlns:a16="http://schemas.microsoft.com/office/drawing/2014/main" id="{727741F9-FB7A-4DF0-81F7-BC37853C7AA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569662" y="2727614"/>
            <a:ext cx="1347519" cy="485673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br>
              <a:rPr lang="en-US" dirty="0"/>
            </a:br>
            <a:r>
              <a:rPr lang="en-US" dirty="0"/>
              <a:t>description</a:t>
            </a:r>
            <a:endParaRPr lang="ru-RU" dirty="0"/>
          </a:p>
        </p:txBody>
      </p:sp>
      <p:sp>
        <p:nvSpPr>
          <p:cNvPr id="106" name="Text Placeholder 92">
            <a:extLst>
              <a:ext uri="{FF2B5EF4-FFF2-40B4-BE49-F238E27FC236}">
                <a16:creationId xmlns:a16="http://schemas.microsoft.com/office/drawing/2014/main" id="{9AA76CF9-6430-4F34-A84A-8AEDB9AC5327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207349" y="2504798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endParaRPr lang="ru-RU" dirty="0"/>
          </a:p>
        </p:txBody>
      </p:sp>
      <p:sp>
        <p:nvSpPr>
          <p:cNvPr id="107" name="Text Placeholder 92">
            <a:extLst>
              <a:ext uri="{FF2B5EF4-FFF2-40B4-BE49-F238E27FC236}">
                <a16:creationId xmlns:a16="http://schemas.microsoft.com/office/drawing/2014/main" id="{F8718C69-DBC9-43FE-B643-B1F6ACA11C6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207348" y="2708479"/>
            <a:ext cx="1347519" cy="485673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br>
              <a:rPr lang="en-US" dirty="0"/>
            </a:br>
            <a:r>
              <a:rPr lang="en-US" dirty="0"/>
              <a:t>description</a:t>
            </a:r>
            <a:endParaRPr lang="ru-RU" dirty="0"/>
          </a:p>
        </p:txBody>
      </p:sp>
      <p:sp>
        <p:nvSpPr>
          <p:cNvPr id="108" name="Text Placeholder 92">
            <a:extLst>
              <a:ext uri="{FF2B5EF4-FFF2-40B4-BE49-F238E27FC236}">
                <a16:creationId xmlns:a16="http://schemas.microsoft.com/office/drawing/2014/main" id="{7D1759ED-E404-427D-B97C-E51C74C374FC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617995" y="2472580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endParaRPr lang="ru-RU" dirty="0"/>
          </a:p>
        </p:txBody>
      </p:sp>
      <p:sp>
        <p:nvSpPr>
          <p:cNvPr id="109" name="Text Placeholder 92">
            <a:extLst>
              <a:ext uri="{FF2B5EF4-FFF2-40B4-BE49-F238E27FC236}">
                <a16:creationId xmlns:a16="http://schemas.microsoft.com/office/drawing/2014/main" id="{F49372DD-8792-4F5E-A97E-777095F8FA6D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617994" y="2676261"/>
            <a:ext cx="1347519" cy="485673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br>
              <a:rPr lang="en-US" dirty="0"/>
            </a:br>
            <a:r>
              <a:rPr lang="en-US" dirty="0"/>
              <a:t>description</a:t>
            </a:r>
            <a:endParaRPr lang="ru-RU" dirty="0"/>
          </a:p>
        </p:txBody>
      </p:sp>
      <p:sp>
        <p:nvSpPr>
          <p:cNvPr id="110" name="Text Placeholder 92">
            <a:extLst>
              <a:ext uri="{FF2B5EF4-FFF2-40B4-BE49-F238E27FC236}">
                <a16:creationId xmlns:a16="http://schemas.microsoft.com/office/drawing/2014/main" id="{96DC320A-FF03-4C0F-841F-A1A837608068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2883749" y="3286645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endParaRPr lang="ru-RU" dirty="0"/>
          </a:p>
        </p:txBody>
      </p:sp>
      <p:sp>
        <p:nvSpPr>
          <p:cNvPr id="111" name="Text Placeholder 92">
            <a:extLst>
              <a:ext uri="{FF2B5EF4-FFF2-40B4-BE49-F238E27FC236}">
                <a16:creationId xmlns:a16="http://schemas.microsoft.com/office/drawing/2014/main" id="{F7EF0281-DC79-47E0-9F16-7739D368B245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2883748" y="3490326"/>
            <a:ext cx="1347519" cy="485673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br>
              <a:rPr lang="en-US" dirty="0"/>
            </a:br>
            <a:r>
              <a:rPr lang="en-US" dirty="0"/>
              <a:t>description</a:t>
            </a:r>
            <a:endParaRPr lang="ru-RU" dirty="0"/>
          </a:p>
        </p:txBody>
      </p:sp>
      <p:sp>
        <p:nvSpPr>
          <p:cNvPr id="112" name="Text Placeholder 92">
            <a:extLst>
              <a:ext uri="{FF2B5EF4-FFF2-40B4-BE49-F238E27FC236}">
                <a16:creationId xmlns:a16="http://schemas.microsoft.com/office/drawing/2014/main" id="{D7C68C9E-596F-4C21-9730-FCD6C1A3C48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465774" y="3286645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endParaRPr lang="ru-RU" dirty="0"/>
          </a:p>
        </p:txBody>
      </p:sp>
      <p:sp>
        <p:nvSpPr>
          <p:cNvPr id="113" name="Text Placeholder 92">
            <a:extLst>
              <a:ext uri="{FF2B5EF4-FFF2-40B4-BE49-F238E27FC236}">
                <a16:creationId xmlns:a16="http://schemas.microsoft.com/office/drawing/2014/main" id="{CC380F73-C90F-4AAA-AE5B-063016DC71C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465773" y="3490326"/>
            <a:ext cx="1347519" cy="485673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br>
              <a:rPr lang="en-US" dirty="0"/>
            </a:br>
            <a:r>
              <a:rPr lang="en-US" dirty="0"/>
              <a:t>description</a:t>
            </a:r>
            <a:endParaRPr lang="ru-RU" dirty="0"/>
          </a:p>
        </p:txBody>
      </p:sp>
      <p:sp>
        <p:nvSpPr>
          <p:cNvPr id="114" name="Text Placeholder 92">
            <a:extLst>
              <a:ext uri="{FF2B5EF4-FFF2-40B4-BE49-F238E27FC236}">
                <a16:creationId xmlns:a16="http://schemas.microsoft.com/office/drawing/2014/main" id="{9520F3C5-0987-4517-B0EE-4E412FD9C0B8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7957572" y="3258340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endParaRPr lang="ru-RU" dirty="0"/>
          </a:p>
        </p:txBody>
      </p:sp>
      <p:sp>
        <p:nvSpPr>
          <p:cNvPr id="115" name="Text Placeholder 92">
            <a:extLst>
              <a:ext uri="{FF2B5EF4-FFF2-40B4-BE49-F238E27FC236}">
                <a16:creationId xmlns:a16="http://schemas.microsoft.com/office/drawing/2014/main" id="{18B7EE9A-2CF8-4F1B-989E-4D6B081D3F4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968286" y="3471276"/>
            <a:ext cx="1347519" cy="485673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br>
              <a:rPr lang="en-US" dirty="0"/>
            </a:br>
            <a:r>
              <a:rPr lang="en-US" dirty="0"/>
              <a:t>description</a:t>
            </a:r>
            <a:endParaRPr lang="ru-RU" dirty="0"/>
          </a:p>
        </p:txBody>
      </p:sp>
      <p:sp>
        <p:nvSpPr>
          <p:cNvPr id="116" name="Text Placeholder 92">
            <a:extLst>
              <a:ext uri="{FF2B5EF4-FFF2-40B4-BE49-F238E27FC236}">
                <a16:creationId xmlns:a16="http://schemas.microsoft.com/office/drawing/2014/main" id="{358A9693-91C8-4CDB-AC04-2FE5D32AC5CA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0347891" y="3298764"/>
            <a:ext cx="1347519" cy="191562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MILESTONE</a:t>
            </a:r>
            <a:endParaRPr lang="ru-RU" dirty="0"/>
          </a:p>
        </p:txBody>
      </p:sp>
      <p:sp>
        <p:nvSpPr>
          <p:cNvPr id="120" name="Text Placeholder 92">
            <a:extLst>
              <a:ext uri="{FF2B5EF4-FFF2-40B4-BE49-F238E27FC236}">
                <a16:creationId xmlns:a16="http://schemas.microsoft.com/office/drawing/2014/main" id="{06775BE6-0710-4B20-8C16-DBF3B866006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331981" y="3574380"/>
            <a:ext cx="1347519" cy="433916"/>
          </a:xfrm>
        </p:spPr>
        <p:txBody>
          <a:bodyPr lIns="180000" tIns="0" rIns="0" bIns="0">
            <a:normAutofit/>
          </a:bodyPr>
          <a:lstStyle>
            <a:lvl1pPr marL="0" indent="0">
              <a:spcBef>
                <a:spcPts val="20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PROJECT</a:t>
            </a:r>
            <a:br>
              <a:rPr lang="en-US" dirty="0"/>
            </a:br>
            <a:r>
              <a:rPr lang="en-US" dirty="0"/>
              <a:t>START</a:t>
            </a:r>
          </a:p>
        </p:txBody>
      </p:sp>
      <p:sp>
        <p:nvSpPr>
          <p:cNvPr id="122" name="Text Placeholder 92">
            <a:extLst>
              <a:ext uri="{FF2B5EF4-FFF2-40B4-BE49-F238E27FC236}">
                <a16:creationId xmlns:a16="http://schemas.microsoft.com/office/drawing/2014/main" id="{777F0E57-9D42-4F72-8D6D-4BE03FC71F09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2010005" y="5393477"/>
            <a:ext cx="1347519" cy="393143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spcBef>
                <a:spcPts val="200"/>
              </a:spcBef>
              <a:buNone/>
              <a:defRPr sz="3500" b="1">
                <a:solidFill>
                  <a:schemeClr val="tx2">
                    <a:lumMod val="10000"/>
                    <a:lumOff val="90000"/>
                  </a:schemeClr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Q1</a:t>
            </a:r>
            <a:endParaRPr lang="ru-RU" dirty="0"/>
          </a:p>
        </p:txBody>
      </p:sp>
      <p:sp>
        <p:nvSpPr>
          <p:cNvPr id="123" name="Text Placeholder 92">
            <a:extLst>
              <a:ext uri="{FF2B5EF4-FFF2-40B4-BE49-F238E27FC236}">
                <a16:creationId xmlns:a16="http://schemas.microsoft.com/office/drawing/2014/main" id="{AC38C51F-FEF5-4ABC-A91E-2BEAAD0B16E7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2010005" y="5903775"/>
            <a:ext cx="1347519" cy="485673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200"/>
              </a:spcBef>
              <a:buNone/>
              <a:defRPr sz="1200" b="0">
                <a:solidFill>
                  <a:schemeClr val="bg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Quarter goals description</a:t>
            </a:r>
            <a:endParaRPr lang="ru-RU" dirty="0"/>
          </a:p>
        </p:txBody>
      </p:sp>
      <p:sp>
        <p:nvSpPr>
          <p:cNvPr id="124" name="Text Placeholder 92">
            <a:extLst>
              <a:ext uri="{FF2B5EF4-FFF2-40B4-BE49-F238E27FC236}">
                <a16:creationId xmlns:a16="http://schemas.microsoft.com/office/drawing/2014/main" id="{89620B00-4C09-4C77-BB19-F22F0928D3AE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4624068" y="5412153"/>
            <a:ext cx="1347519" cy="393143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spcBef>
                <a:spcPts val="200"/>
              </a:spcBef>
              <a:buNone/>
              <a:defRPr sz="3500" b="1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Q2</a:t>
            </a:r>
            <a:endParaRPr lang="ru-RU" dirty="0"/>
          </a:p>
        </p:txBody>
      </p:sp>
      <p:sp>
        <p:nvSpPr>
          <p:cNvPr id="125" name="Text Placeholder 92">
            <a:extLst>
              <a:ext uri="{FF2B5EF4-FFF2-40B4-BE49-F238E27FC236}">
                <a16:creationId xmlns:a16="http://schemas.microsoft.com/office/drawing/2014/main" id="{7F740E72-128A-47CB-944C-6364E308697E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4624068" y="5922451"/>
            <a:ext cx="1347519" cy="485673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200"/>
              </a:spcBef>
              <a:buNone/>
              <a:defRPr sz="1200" b="0">
                <a:solidFill>
                  <a:schemeClr val="bg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Quarter goals description</a:t>
            </a:r>
            <a:endParaRPr lang="ru-RU" dirty="0"/>
          </a:p>
        </p:txBody>
      </p:sp>
      <p:sp>
        <p:nvSpPr>
          <p:cNvPr id="126" name="Text Placeholder 92">
            <a:extLst>
              <a:ext uri="{FF2B5EF4-FFF2-40B4-BE49-F238E27FC236}">
                <a16:creationId xmlns:a16="http://schemas.microsoft.com/office/drawing/2014/main" id="{9A2F611C-4E32-4954-A71A-9D325D3635F9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7139680" y="5411487"/>
            <a:ext cx="1347519" cy="393143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spcBef>
                <a:spcPts val="200"/>
              </a:spcBef>
              <a:buNone/>
              <a:defRPr sz="3500" b="1">
                <a:solidFill>
                  <a:schemeClr val="accent2">
                    <a:lumMod val="10000"/>
                    <a:lumOff val="90000"/>
                  </a:schemeClr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Q3</a:t>
            </a:r>
            <a:endParaRPr lang="ru-RU" dirty="0"/>
          </a:p>
        </p:txBody>
      </p:sp>
      <p:sp>
        <p:nvSpPr>
          <p:cNvPr id="127" name="Text Placeholder 92">
            <a:extLst>
              <a:ext uri="{FF2B5EF4-FFF2-40B4-BE49-F238E27FC236}">
                <a16:creationId xmlns:a16="http://schemas.microsoft.com/office/drawing/2014/main" id="{6BECFCA3-3003-4E1C-B95A-77F0E24555D2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7139680" y="5921785"/>
            <a:ext cx="1347519" cy="485673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200"/>
              </a:spcBef>
              <a:buNone/>
              <a:defRPr sz="1200" b="0">
                <a:solidFill>
                  <a:schemeClr val="bg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Quarter goals description</a:t>
            </a:r>
            <a:endParaRPr lang="ru-RU" dirty="0"/>
          </a:p>
        </p:txBody>
      </p:sp>
      <p:sp>
        <p:nvSpPr>
          <p:cNvPr id="128" name="Text Placeholder 92">
            <a:extLst>
              <a:ext uri="{FF2B5EF4-FFF2-40B4-BE49-F238E27FC236}">
                <a16:creationId xmlns:a16="http://schemas.microsoft.com/office/drawing/2014/main" id="{ADC5ADB7-1218-43F3-8DF4-23F099ECCEB8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9617994" y="5422725"/>
            <a:ext cx="1347519" cy="393143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spcBef>
                <a:spcPts val="200"/>
              </a:spcBef>
              <a:buNone/>
              <a:defRPr sz="3500" b="1">
                <a:solidFill>
                  <a:schemeClr val="accent4">
                    <a:lumMod val="10000"/>
                    <a:lumOff val="90000"/>
                  </a:schemeClr>
                </a:solidFill>
                <a:latin typeface="+mj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Q4</a:t>
            </a:r>
            <a:endParaRPr lang="ru-RU" dirty="0"/>
          </a:p>
        </p:txBody>
      </p:sp>
      <p:sp>
        <p:nvSpPr>
          <p:cNvPr id="129" name="Text Placeholder 92">
            <a:extLst>
              <a:ext uri="{FF2B5EF4-FFF2-40B4-BE49-F238E27FC236}">
                <a16:creationId xmlns:a16="http://schemas.microsoft.com/office/drawing/2014/main" id="{371EA831-AF53-4C92-875F-48C5C459B321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9617994" y="5933023"/>
            <a:ext cx="1347519" cy="485673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200"/>
              </a:spcBef>
              <a:buNone/>
              <a:defRPr sz="1200" b="0">
                <a:solidFill>
                  <a:schemeClr val="bg1"/>
                </a:solidFill>
                <a:latin typeface="+mn-lt"/>
              </a:defRPr>
            </a:lvl1pPr>
            <a:lvl2pPr>
              <a:defRPr b="1">
                <a:solidFill>
                  <a:schemeClr val="accent2"/>
                </a:solidFill>
                <a:latin typeface="+mj-lt"/>
              </a:defRPr>
            </a:lvl2pPr>
            <a:lvl3pPr>
              <a:defRPr b="1">
                <a:solidFill>
                  <a:schemeClr val="accent2"/>
                </a:solidFill>
                <a:latin typeface="+mj-lt"/>
              </a:defRPr>
            </a:lvl3pPr>
            <a:lvl4pPr>
              <a:defRPr b="1">
                <a:solidFill>
                  <a:schemeClr val="accent2"/>
                </a:solidFill>
                <a:latin typeface="+mj-lt"/>
              </a:defRPr>
            </a:lvl4pPr>
            <a:lvl5pPr>
              <a:defRPr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Quarter goals description</a:t>
            </a:r>
            <a:endParaRPr lang="ru-RU" dirty="0"/>
          </a:p>
        </p:txBody>
      </p:sp>
      <p:pic>
        <p:nvPicPr>
          <p:cNvPr id="135" name="Graphic 47"/>
          <p:cNvPicPr>
            <a:picLocks noChangeAspect="1"/>
          </p:cNvPicPr>
          <p:nvPr userDrawn="1"/>
        </p:nvPicPr>
        <p:blipFill>
          <a:blip r:embed="rId6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71519" y="2376166"/>
            <a:ext cx="1353550" cy="91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35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658E7F7-FFF9-4EE2-A259-DD506E1C6F6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9BC11-FAEE-4AC4-8BA8-68DAE3FE6C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254" y="4801393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4E3468-55D7-46EC-9F14-834664100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E9E9-56C9-46E2-BCAF-A9E2F29240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260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658E7F7-FFF9-4EE2-A259-DD506E1C6F6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9BC11-FAEE-4AC4-8BA8-68DAE3FE6C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254" y="4801393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4E3468-55D7-46EC-9F14-834664100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E9E9-56C9-46E2-BCAF-A9E2F29240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308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658E7F7-FFF9-4EE2-A259-DD506E1C6F6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9BC11-FAEE-4AC4-8BA8-68DAE3FE6C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254" y="4801393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4E3468-55D7-46EC-9F14-834664100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E9E9-56C9-46E2-BCAF-A9E2F29240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233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EC92-CB9A-4D7B-8F41-3EEE4BCA9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6330"/>
            <a:ext cx="10515600" cy="795146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375DC-0C60-4678-BE94-CAE7D7ADC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23F30-0EC3-4E73-A7D0-C1424C20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E9E9-56C9-46E2-BCAF-A9E2F29240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7272A8-D52F-463E-B89F-13A231F40499}"/>
              </a:ext>
            </a:extLst>
          </p:cNvPr>
          <p:cNvSpPr/>
          <p:nvPr userDrawn="1"/>
        </p:nvSpPr>
        <p:spPr>
          <a:xfrm>
            <a:off x="0" y="-1"/>
            <a:ext cx="12192000" cy="6263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8F71345-CCD5-49A3-9323-26A03BF782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72888"/>
            <a:ext cx="5334000" cy="56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17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EC92-CB9A-4D7B-8F41-3EEE4BCA9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6330"/>
            <a:ext cx="10515600" cy="795146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23F30-0EC3-4E73-A7D0-C1424C20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E9E9-56C9-46E2-BCAF-A9E2F29240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7272A8-D52F-463E-B89F-13A231F40499}"/>
              </a:ext>
            </a:extLst>
          </p:cNvPr>
          <p:cNvSpPr/>
          <p:nvPr userDrawn="1"/>
        </p:nvSpPr>
        <p:spPr>
          <a:xfrm>
            <a:off x="0" y="-1"/>
            <a:ext cx="12192000" cy="6263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8F71345-CCD5-49A3-9323-26A03BF782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72888"/>
            <a:ext cx="5334000" cy="56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105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375DC-0C60-4678-BE94-CAE7D7ADC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23F30-0EC3-4E73-A7D0-C1424C20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E9E9-56C9-46E2-BCAF-A9E2F2924083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0EFCB07-E991-4EDD-B3C3-D88BE9807AA6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0" y="0"/>
          <a:ext cx="12192000" cy="1203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2000">
                <a:tc gridSpan="5">
                  <a:txBody>
                    <a:bodyPr/>
                    <a:lstStyle/>
                    <a:p>
                      <a:pPr lvl="0" algn="l"/>
                      <a:r>
                        <a:rPr lang="en-US" sz="24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85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SOUTH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CENTRAL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NORTHEAST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NORTHWEST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WEST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itle 4">
            <a:extLst>
              <a:ext uri="{FF2B5EF4-FFF2-40B4-BE49-F238E27FC236}">
                <a16:creationId xmlns:a16="http://schemas.microsoft.com/office/drawing/2014/main" id="{BACA1FCE-D91D-4F64-A7E2-7F13DBCD5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2951"/>
            <a:ext cx="6629400" cy="641752"/>
          </a:xfrm>
          <a:prstGeom prst="rect">
            <a:avLst/>
          </a:prstGeom>
        </p:spPr>
        <p:txBody>
          <a:bodyPr anchor="ctr"/>
          <a:lstStyle>
            <a:lvl1pPr algn="l">
              <a:defRPr sz="2800" b="1">
                <a:solidFill>
                  <a:schemeClr val="accent3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C942280-8C6D-41D3-8B57-FE4D361737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913" y="136525"/>
            <a:ext cx="4341088" cy="47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219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375DC-0C60-4678-BE94-CAE7D7ADC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23F30-0EC3-4E73-A7D0-C1424C20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E9E9-56C9-46E2-BCAF-A9E2F2924083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0EFCB07-E991-4EDD-B3C3-D88BE9807AA6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0" y="0"/>
          <a:ext cx="12192000" cy="1203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2000">
                <a:tc gridSpan="5">
                  <a:txBody>
                    <a:bodyPr/>
                    <a:lstStyle/>
                    <a:p>
                      <a:pPr lvl="0" algn="l"/>
                      <a:r>
                        <a:rPr lang="en-US" sz="24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85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SOUTH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CENTRAL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NORTHEAST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NORTHWEST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WEST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itle 4">
            <a:extLst>
              <a:ext uri="{FF2B5EF4-FFF2-40B4-BE49-F238E27FC236}">
                <a16:creationId xmlns:a16="http://schemas.microsoft.com/office/drawing/2014/main" id="{BACA1FCE-D91D-4F64-A7E2-7F13DBCD5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2951"/>
            <a:ext cx="6629400" cy="641752"/>
          </a:xfrm>
          <a:prstGeom prst="rect">
            <a:avLst/>
          </a:prstGeom>
        </p:spPr>
        <p:txBody>
          <a:bodyPr anchor="ctr"/>
          <a:lstStyle>
            <a:lvl1pPr algn="l">
              <a:defRPr sz="2800" b="1">
                <a:solidFill>
                  <a:schemeClr val="accent3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C942280-8C6D-41D3-8B57-FE4D361737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913" y="136525"/>
            <a:ext cx="4341088" cy="47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02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F4718C-0FBB-458D-B5E8-AA4B230C8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F761E-2DDA-439B-82EF-A782D40E2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3925C-7BB4-43F1-AC9C-80C5FA238C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378957F8-1B89-43AF-9175-A50C61122E8D}" type="datetime1">
              <a:rPr lang="en-US" smtClean="0"/>
              <a:t>8/1/2023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77612-3C07-4534-8D13-71D34B82A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9420E-DFAE-4684-8B07-80AE3F464D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750EE9E9-56C9-46E2-BCAF-A9E2F29240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6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D00D905-6706-4D50-8DAD-C2563643AF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sz="3300" dirty="0"/>
              <a:t>8/1/2023 Top Sales By Product &amp; County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387B0975-B1D7-46D8-8679-03EBEEE8C0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August Submissions Month to 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DDE421-6760-400D-A309-1A726527FEB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750EE9E9-56C9-46E2-BCAF-A9E2F29240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086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D319F45-5810-41F0-8344-20B593722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723" y="628651"/>
            <a:ext cx="10203378" cy="83939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4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sz="4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Distribution Channel: Enterprise Wide</a:t>
            </a:r>
            <a:b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100" dirty="0">
                <a:solidFill>
                  <a:schemeClr val="tx1"/>
                </a:solidFill>
                <a:latin typeface="+mj-lt"/>
              </a:rPr>
              <a:t>August</a:t>
            </a: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Submissions: 7/31/2023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463688-0427-4F15-A0D1-77ACCDFFD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600"/>
              </a:spcAft>
            </a:pPr>
            <a:fld id="{750EE9E9-56C9-46E2-BCAF-A9E2F2924083}" type="slidenum">
              <a:rPr lang="en-US" sz="1600">
                <a:solidFill>
                  <a:schemeClr val="tx2"/>
                </a:solidFill>
                <a:latin typeface="+mn-lt"/>
              </a:rPr>
              <a:pPr algn="ctr">
                <a:spcAft>
                  <a:spcPts val="600"/>
                </a:spcAft>
              </a:pPr>
              <a:t>2</a:t>
            </a:fld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48B4E12-293C-4B6B-9267-C2860AED55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694477"/>
              </p:ext>
            </p:extLst>
          </p:nvPr>
        </p:nvGraphicFramePr>
        <p:xfrm>
          <a:off x="998723" y="1468042"/>
          <a:ext cx="10212202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9511">
                  <a:extLst>
                    <a:ext uri="{9D8B030D-6E8A-4147-A177-3AD203B41FA5}">
                      <a16:colId xmlns:a16="http://schemas.microsoft.com/office/drawing/2014/main" val="1697570215"/>
                    </a:ext>
                  </a:extLst>
                </a:gridCol>
                <a:gridCol w="3489505">
                  <a:extLst>
                    <a:ext uri="{9D8B030D-6E8A-4147-A177-3AD203B41FA5}">
                      <a16:colId xmlns:a16="http://schemas.microsoft.com/office/drawing/2014/main" val="863021386"/>
                    </a:ext>
                  </a:extLst>
                </a:gridCol>
                <a:gridCol w="3393186">
                  <a:extLst>
                    <a:ext uri="{9D8B030D-6E8A-4147-A177-3AD203B41FA5}">
                      <a16:colId xmlns:a16="http://schemas.microsoft.com/office/drawing/2014/main" val="2992685453"/>
                    </a:ext>
                  </a:extLst>
                </a:gridCol>
              </a:tblGrid>
              <a:tr h="30682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Product Leaders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Product as % of 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Stack Rank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Top 5+ Counties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634692"/>
                  </a:ext>
                </a:extLst>
              </a:tr>
              <a:tr h="35079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LPPO $0 - PPO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Palm Beach, Pinellas, Lee, Broward, Escambia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3608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HPN - HMO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Duval, Broward, Dade, Orange, Lee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99420"/>
                  </a:ext>
                </a:extLst>
              </a:tr>
              <a:tr h="32633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FHCP - HMO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Volusia, Flagler, Brevard, Saint Johns, Seminole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663172"/>
                  </a:ext>
                </a:extLst>
              </a:tr>
              <a:tr h="2843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DSNP - HMO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Orange, Duval, Dade, Pinellas, Polk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884147"/>
                  </a:ext>
                </a:extLst>
              </a:tr>
              <a:tr h="4623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RPPO- PPO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Monroe, Jackson, Broward, Hillsborough, Duval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73507"/>
                  </a:ext>
                </a:extLst>
              </a:tr>
              <a:tr h="17455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Legacy Plus-HMO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Escambia, Santa Rosa, Citrus, Bay, Okaloosa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9899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LPPO MA Only - PPO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Sumter, Duval, Okaloosa, Pinellas, Brevard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246760"/>
                  </a:ext>
                </a:extLst>
              </a:tr>
              <a:tr h="3273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Legacy - HMO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Palm Beach, Escambia, Santa Rosa, Hernando, Brevard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145165"/>
                  </a:ext>
                </a:extLst>
              </a:tr>
              <a:tr h="3273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Top Counties Overall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Duval, Volusia, Broward, Orange, Pinellas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744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0967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D319F45-5810-41F0-8344-20B593722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899" y="733425"/>
            <a:ext cx="10198874" cy="86931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4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sz="4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Distribution Channel: FMO </a:t>
            </a:r>
            <a:b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August Submissions: 7/31/2023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463688-0427-4F15-A0D1-77ACCDFFD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600"/>
              </a:spcAft>
            </a:pPr>
            <a:fld id="{750EE9E9-56C9-46E2-BCAF-A9E2F2924083}" type="slidenum">
              <a:rPr lang="en-US" sz="1600">
                <a:solidFill>
                  <a:schemeClr val="tx2"/>
                </a:solidFill>
                <a:latin typeface="+mn-lt"/>
              </a:rPr>
              <a:pPr algn="ctr">
                <a:spcAft>
                  <a:spcPts val="600"/>
                </a:spcAft>
              </a:pPr>
              <a:t>3</a:t>
            </a:fld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48B4E12-293C-4B6B-9267-C2860AED55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9627269"/>
              </p:ext>
            </p:extLst>
          </p:nvPr>
        </p:nvGraphicFramePr>
        <p:xfrm>
          <a:off x="983235" y="1774190"/>
          <a:ext cx="10205538" cy="3269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7338">
                  <a:extLst>
                    <a:ext uri="{9D8B030D-6E8A-4147-A177-3AD203B41FA5}">
                      <a16:colId xmlns:a16="http://schemas.microsoft.com/office/drawing/2014/main" val="1697570215"/>
                    </a:ext>
                  </a:extLst>
                </a:gridCol>
                <a:gridCol w="3487228">
                  <a:extLst>
                    <a:ext uri="{9D8B030D-6E8A-4147-A177-3AD203B41FA5}">
                      <a16:colId xmlns:a16="http://schemas.microsoft.com/office/drawing/2014/main" val="863021386"/>
                    </a:ext>
                  </a:extLst>
                </a:gridCol>
                <a:gridCol w="3390972">
                  <a:extLst>
                    <a:ext uri="{9D8B030D-6E8A-4147-A177-3AD203B41FA5}">
                      <a16:colId xmlns:a16="http://schemas.microsoft.com/office/drawing/2014/main" val="2992685453"/>
                    </a:ext>
                  </a:extLst>
                </a:gridCol>
              </a:tblGrid>
              <a:tr h="66659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Product Leaders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Product as % of 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Stack Rank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Top 5+ Counties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634692"/>
                  </a:ext>
                </a:extLst>
              </a:tr>
              <a:tr h="35956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HPN - HMO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Orange, Duval, Polk, Broward, Collier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360869"/>
                  </a:ext>
                </a:extLst>
              </a:tr>
              <a:tr h="3367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LPPO $0 - PPO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Marion, Seminole, Volusia, Lake, Pinellas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99420"/>
                  </a:ext>
                </a:extLst>
              </a:tr>
              <a:tr h="39301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DSNP - HMO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Polk, Orange, Pinellas, Dade, Marion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663172"/>
                  </a:ext>
                </a:extLst>
              </a:tr>
              <a:tr h="2348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FHCP - HMO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Volusia, Flagler, Brevard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021148"/>
                  </a:ext>
                </a:extLst>
              </a:tr>
              <a:tr h="2348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Legacy Plus - HMO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Escambia, Santa Rosa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88414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LPPO MA Only - PPO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Okaloosa, Sumter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98995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Top Counties Overall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Orange, Polk, Duval, Marion, Volusia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470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64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D319F45-5810-41F0-8344-20B593722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025" y="759417"/>
            <a:ext cx="10210800" cy="82912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4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sz="4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Distribution Channel: EMO </a:t>
            </a:r>
            <a:b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August Submissions: 7/31/2023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463688-0427-4F15-A0D1-77ACCDFFD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600"/>
              </a:spcAft>
            </a:pPr>
            <a:fld id="{750EE9E9-56C9-46E2-BCAF-A9E2F2924083}" type="slidenum">
              <a:rPr lang="en-US" sz="1600">
                <a:solidFill>
                  <a:schemeClr val="tx2"/>
                </a:solidFill>
                <a:latin typeface="+mn-lt"/>
              </a:rPr>
              <a:pPr algn="ctr">
                <a:spcAft>
                  <a:spcPts val="600"/>
                </a:spcAft>
              </a:pPr>
              <a:t>4</a:t>
            </a:fld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48B4E12-293C-4B6B-9267-C2860AED55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176428"/>
              </p:ext>
            </p:extLst>
          </p:nvPr>
        </p:nvGraphicFramePr>
        <p:xfrm>
          <a:off x="962025" y="1588542"/>
          <a:ext cx="10210800" cy="3938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9053">
                  <a:extLst>
                    <a:ext uri="{9D8B030D-6E8A-4147-A177-3AD203B41FA5}">
                      <a16:colId xmlns:a16="http://schemas.microsoft.com/office/drawing/2014/main" val="1697570215"/>
                    </a:ext>
                  </a:extLst>
                </a:gridCol>
                <a:gridCol w="3489026">
                  <a:extLst>
                    <a:ext uri="{9D8B030D-6E8A-4147-A177-3AD203B41FA5}">
                      <a16:colId xmlns:a16="http://schemas.microsoft.com/office/drawing/2014/main" val="863021386"/>
                    </a:ext>
                  </a:extLst>
                </a:gridCol>
                <a:gridCol w="3392721">
                  <a:extLst>
                    <a:ext uri="{9D8B030D-6E8A-4147-A177-3AD203B41FA5}">
                      <a16:colId xmlns:a16="http://schemas.microsoft.com/office/drawing/2014/main" val="2992685453"/>
                    </a:ext>
                  </a:extLst>
                </a:gridCol>
              </a:tblGrid>
              <a:tr h="68712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Product Leaders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Product as % of 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Stack Rank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Top 5+ Counties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634692"/>
                  </a:ext>
                </a:extLst>
              </a:tr>
              <a:tr h="37651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HPN - HMO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Lee, Polk, Duval, Dade, Broward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360869"/>
                  </a:ext>
                </a:extLst>
              </a:tr>
              <a:tr h="2936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DSNP - HMO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Orange, Hillsborough, Polk, Pasco, Dade, Escambia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994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LPPO $0 - PPO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Indian River, Volusia, Palm Beach, Escambia, Santa Rosa, Sarasota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663172"/>
                  </a:ext>
                </a:extLst>
              </a:tr>
              <a:tr h="3486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RPPO - PPO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Monroe, Gilchrist, Jackson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6076817"/>
                  </a:ext>
                </a:extLst>
              </a:tr>
              <a:tr h="3486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FHCP – HMO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Brevard, Volusia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18765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Legacy Plus - HMO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Bay, Santa Rosa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735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PGB-HMO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Broward, Dade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989953"/>
                  </a:ext>
                </a:extLst>
              </a:tr>
              <a:tr h="3674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Top Counties Overall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Lee, Polk, Dade, Duval, Hillsborough, Orange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360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967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D319F45-5810-41F0-8344-20B593722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025" y="906010"/>
            <a:ext cx="10210800" cy="95634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4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sz="4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Distribution Channel: Top 5 Counties   </a:t>
            </a:r>
            <a:b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August Submissions Month </a:t>
            </a:r>
            <a:r>
              <a:rPr lang="en-US" sz="3100" dirty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 Date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463688-0427-4F15-A0D1-77ACCDFFD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600"/>
              </a:spcAft>
            </a:pPr>
            <a:fld id="{750EE9E9-56C9-46E2-BCAF-A9E2F2924083}" type="slidenum">
              <a:rPr lang="en-US" sz="1600">
                <a:solidFill>
                  <a:schemeClr val="tx2"/>
                </a:solidFill>
                <a:latin typeface="+mn-lt"/>
              </a:rPr>
              <a:pPr algn="ctr">
                <a:spcAft>
                  <a:spcPts val="600"/>
                </a:spcAft>
              </a:pPr>
              <a:t>5</a:t>
            </a:fld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48B4E12-293C-4B6B-9267-C2860AED55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789933"/>
              </p:ext>
            </p:extLst>
          </p:nvPr>
        </p:nvGraphicFramePr>
        <p:xfrm>
          <a:off x="962025" y="2313349"/>
          <a:ext cx="10210801" cy="3040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527">
                  <a:extLst>
                    <a:ext uri="{9D8B030D-6E8A-4147-A177-3AD203B41FA5}">
                      <a16:colId xmlns:a16="http://schemas.microsoft.com/office/drawing/2014/main" val="1697570215"/>
                    </a:ext>
                  </a:extLst>
                </a:gridCol>
                <a:gridCol w="2666901">
                  <a:extLst>
                    <a:ext uri="{9D8B030D-6E8A-4147-A177-3AD203B41FA5}">
                      <a16:colId xmlns:a16="http://schemas.microsoft.com/office/drawing/2014/main" val="3299717035"/>
                    </a:ext>
                  </a:extLst>
                </a:gridCol>
                <a:gridCol w="3020037">
                  <a:extLst>
                    <a:ext uri="{9D8B030D-6E8A-4147-A177-3AD203B41FA5}">
                      <a16:colId xmlns:a16="http://schemas.microsoft.com/office/drawing/2014/main" val="863021386"/>
                    </a:ext>
                  </a:extLst>
                </a:gridCol>
                <a:gridCol w="2859336">
                  <a:extLst>
                    <a:ext uri="{9D8B030D-6E8A-4147-A177-3AD203B41FA5}">
                      <a16:colId xmlns:a16="http://schemas.microsoft.com/office/drawing/2014/main" val="2992685453"/>
                    </a:ext>
                  </a:extLst>
                </a:gridCol>
              </a:tblGrid>
              <a:tr h="513741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Enterprise Wide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EMO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634692"/>
                  </a:ext>
                </a:extLst>
              </a:tr>
              <a:tr h="50567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Duval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360869"/>
                  </a:ext>
                </a:extLst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Volusia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99420"/>
                  </a:ext>
                </a:extLst>
              </a:tr>
              <a:tr h="50567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Broward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Duval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663172"/>
                  </a:ext>
                </a:extLst>
              </a:tr>
              <a:tr h="50567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Duval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884147"/>
                  </a:ext>
                </a:extLst>
              </a:tr>
              <a:tr h="50567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Pinellas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Volusia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Hillsborough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73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140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91C34-E4E5-433E-BEDE-0B37F7FDC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9567"/>
            <a:ext cx="10515600" cy="771787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chemeClr val="tx1"/>
                </a:solidFill>
                <a:latin typeface="+mj-lt"/>
              </a:rPr>
              <a:t>Top 5 Leader Board</a:t>
            </a:r>
            <a:b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dirty="0">
                <a:solidFill>
                  <a:schemeClr val="tx1"/>
                </a:solidFill>
                <a:latin typeface="+mj-lt"/>
              </a:rPr>
              <a:t>August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Submissions Month To Date</a:t>
            </a:r>
            <a:endParaRPr lang="en-US" sz="28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8C9013E-2384-4A8A-8BFB-DA8D1C5A49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563185"/>
              </p:ext>
            </p:extLst>
          </p:nvPr>
        </p:nvGraphicFramePr>
        <p:xfrm>
          <a:off x="1953934" y="1937856"/>
          <a:ext cx="8028266" cy="4182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9518">
                  <a:extLst>
                    <a:ext uri="{9D8B030D-6E8A-4147-A177-3AD203B41FA5}">
                      <a16:colId xmlns:a16="http://schemas.microsoft.com/office/drawing/2014/main" val="3566597823"/>
                    </a:ext>
                  </a:extLst>
                </a:gridCol>
                <a:gridCol w="5338748">
                  <a:extLst>
                    <a:ext uri="{9D8B030D-6E8A-4147-A177-3AD203B41FA5}">
                      <a16:colId xmlns:a16="http://schemas.microsoft.com/office/drawing/2014/main" val="650408538"/>
                    </a:ext>
                  </a:extLst>
                </a:gridCol>
              </a:tblGrid>
              <a:tr h="5186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Agency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697405"/>
                  </a:ext>
                </a:extLst>
              </a:tr>
              <a:tr h="37189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Health Insurance Associates (HIA)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618073"/>
                  </a:ext>
                </a:extLst>
              </a:tr>
              <a:tr h="3564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Premier Senior Marketing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867947"/>
                  </a:ext>
                </a:extLst>
              </a:tr>
              <a:tr h="3626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HPOne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8878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eHealth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52666"/>
                  </a:ext>
                </a:extLst>
              </a:tr>
              <a:tr h="3363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HealthMarkets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478762"/>
                  </a:ext>
                </a:extLst>
              </a:tr>
              <a:tr h="2185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Senior Market Advisors (SMA)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66387"/>
                  </a:ext>
                </a:extLst>
              </a:tr>
              <a:tr h="2169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Agent Pipeline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961171"/>
                  </a:ext>
                </a:extLst>
              </a:tr>
              <a:tr h="2169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Advocate Health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720337"/>
                  </a:ext>
                </a:extLst>
              </a:tr>
              <a:tr h="2169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BRP Insurance lll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708398"/>
                  </a:ext>
                </a:extLst>
              </a:tr>
              <a:tr h="2169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American Estate Planning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4442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B406C6-B756-415A-A6DC-83046E8DE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50EE9E9-56C9-46E2-BCAF-A9E2F2924083}" type="slidenum">
              <a:rPr lang="en-US" sz="1600" smtClean="0">
                <a:latin typeface="+mn-lt"/>
              </a:rPr>
              <a:pPr algn="ctr"/>
              <a:t>6</a:t>
            </a:fld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4553673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00"/>
      </a:accent1>
      <a:accent2>
        <a:srgbClr val="FFA300"/>
      </a:accent2>
      <a:accent3>
        <a:srgbClr val="20344B"/>
      </a:accent3>
      <a:accent4>
        <a:srgbClr val="008DC4"/>
      </a:accent4>
      <a:accent5>
        <a:srgbClr val="04538A"/>
      </a:accent5>
      <a:accent6>
        <a:srgbClr val="595959"/>
      </a:accent6>
      <a:hlink>
        <a:srgbClr val="008DC4"/>
      </a:hlink>
      <a:folHlink>
        <a:srgbClr val="2958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EA50986897434EAE974CBE3C28B186" ma:contentTypeVersion="9" ma:contentTypeDescription="Create a new document." ma:contentTypeScope="" ma:versionID="3f45a09ec3d639af833e6f9127b18c26">
  <xsd:schema xmlns:xsd="http://www.w3.org/2001/XMLSchema" xmlns:xs="http://www.w3.org/2001/XMLSchema" xmlns:p="http://schemas.microsoft.com/office/2006/metadata/properties" xmlns:ns3="b68ea1e1-424b-49f1-9cf4-8168240e8c49" xmlns:ns4="a12cf337-03aa-4e40-9272-9dd0e48e65be" targetNamespace="http://schemas.microsoft.com/office/2006/metadata/properties" ma:root="true" ma:fieldsID="bb4e79087fd89d72056832753935476f" ns3:_="" ns4:_="">
    <xsd:import namespace="b68ea1e1-424b-49f1-9cf4-8168240e8c49"/>
    <xsd:import namespace="a12cf337-03aa-4e40-9272-9dd0e48e65b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8ea1e1-424b-49f1-9cf4-8168240e8c4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2cf337-03aa-4e40-9272-9dd0e48e65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FB04B0-B1A5-4831-A434-815773DA4211}">
  <ds:schemaRefs>
    <ds:schemaRef ds:uri="http://purl.org/dc/elements/1.1/"/>
    <ds:schemaRef ds:uri="http://schemas.microsoft.com/office/2006/metadata/properties"/>
    <ds:schemaRef ds:uri="a12cf337-03aa-4e40-9272-9dd0e48e65be"/>
    <ds:schemaRef ds:uri="http://purl.org/dc/terms/"/>
    <ds:schemaRef ds:uri="b68ea1e1-424b-49f1-9cf4-8168240e8c49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F5F28D8-187E-4A9C-875F-9406A2DBFE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90B57B-9102-4375-82EB-093BEC694B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8ea1e1-424b-49f1-9cf4-8168240e8c49"/>
    <ds:schemaRef ds:uri="a12cf337-03aa-4e40-9272-9dd0e48e65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2876</TotalTime>
  <Words>497</Words>
  <Application>Microsoft Office PowerPoint</Application>
  <PresentationFormat>Widescreen</PresentationFormat>
  <Paragraphs>139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1_Office Theme</vt:lpstr>
      <vt:lpstr> 8/1/2023 Top Sales By Product &amp; County</vt:lpstr>
      <vt:lpstr>  Distribution Channel: Enterprise Wide August Submissions: 7/31/2023</vt:lpstr>
      <vt:lpstr>  Distribution Channel: FMO  August Submissions: 7/31/2023</vt:lpstr>
      <vt:lpstr>  Distribution Channel: EMO  August Submissions: 7/31/2023</vt:lpstr>
      <vt:lpstr>  Distribution Channel: Top 5 Counties    August Submissions Month To Date</vt:lpstr>
      <vt:lpstr>Top 5 Leader Board August Submissions Month To 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AEP Targets</dc:title>
  <dc:creator>Casler, Sean</dc:creator>
  <cp:lastModifiedBy>Villano, Christine</cp:lastModifiedBy>
  <cp:revision>118</cp:revision>
  <dcterms:created xsi:type="dcterms:W3CDTF">2020-11-11T17:43:06Z</dcterms:created>
  <dcterms:modified xsi:type="dcterms:W3CDTF">2023-08-01T14:20:31Z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0x010100CCEA50986897434EAE974CBE3C28B186</vt:lpwstr>
  </property>
</Properties>
</file>